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995" r:id="rId1"/>
  </p:sldMasterIdLst>
  <p:notesMasterIdLst>
    <p:notesMasterId r:id="rId18"/>
  </p:notesMasterIdLst>
  <p:sldIdLst>
    <p:sldId id="277" r:id="rId2"/>
    <p:sldId id="259" r:id="rId3"/>
    <p:sldId id="258" r:id="rId4"/>
    <p:sldId id="260" r:id="rId5"/>
    <p:sldId id="261" r:id="rId6"/>
    <p:sldId id="283" r:id="rId7"/>
    <p:sldId id="281" r:id="rId8"/>
    <p:sldId id="265" r:id="rId9"/>
    <p:sldId id="286" r:id="rId10"/>
    <p:sldId id="289" r:id="rId11"/>
    <p:sldId id="290" r:id="rId12"/>
    <p:sldId id="287" r:id="rId13"/>
    <p:sldId id="267" r:id="rId14"/>
    <p:sldId id="291" r:id="rId15"/>
    <p:sldId id="274" r:id="rId16"/>
    <p:sldId id="288" r:id="rId17"/>
  </p:sldIdLst>
  <p:sldSz cx="12192000" cy="6858000"/>
  <p:notesSz cx="6858000" cy="9144000"/>
  <p:embeddedFontLst>
    <p:embeddedFont>
      <p:font typeface="Algerian" panose="04020705040A02060702" pitchFamily="82" charset="0"/>
      <p:regular r:id="rId19"/>
    </p:embeddedFont>
    <p:embeddedFont>
      <p:font typeface="Bookman Old Style" panose="02050604050505020204" pitchFamily="18"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onsolas" panose="020B0609020204030204" pitchFamily="49" charset="0"/>
      <p:regular r:id="rId28"/>
      <p:bold r:id="rId29"/>
      <p:italic r:id="rId30"/>
      <p:boldItalic r:id="rId31"/>
    </p:embeddedFont>
    <p:embeddedFont>
      <p:font typeface="Forte" panose="03060902040502070203" pitchFamily="66" charset="0"/>
      <p:regular r:id="rId32"/>
    </p:embeddedFont>
    <p:embeddedFont>
      <p:font typeface="Montserrat" panose="00000500000000000000" pitchFamily="2" charset="0"/>
      <p:regular r:id="rId33"/>
      <p:bold r:id="rId34"/>
      <p:italic r:id="rId35"/>
      <p:boldItalic r:id="rId36"/>
    </p:embeddedFont>
    <p:embeddedFont>
      <p:font typeface="Rockwell" panose="02060603020205020403" pitchFamily="18" charset="0"/>
      <p:regular r:id="rId37"/>
      <p:bold r:id="rId38"/>
      <p:italic r:id="rId39"/>
      <p:boldItalic r:id="rId40"/>
    </p:embeddedFont>
    <p:embeddedFont>
      <p:font typeface="Verdana" panose="020B0604030504040204" pitchFamily="34"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p15:clr>
            <a:srgbClr val="A4A3A4"/>
          </p15:clr>
        </p15:guide>
        <p15:guide id="2" orient="horz" pos="3408">
          <p15:clr>
            <a:srgbClr val="A4A3A4"/>
          </p15:clr>
        </p15:guide>
        <p15:guide id="3" pos="6936">
          <p15:clr>
            <a:srgbClr val="A4A3A4"/>
          </p15:clr>
        </p15:guide>
        <p15:guide id="4" pos="744">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87" roundtripDataSignature="AMtx7mg8Lu78m1CAm5Z5gVE6vr9pyyhDM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0D8447-826E-4288-B494-0495F4703FAD}" v="8" dt="2023-12-07T15:40:07.1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115" y="67"/>
      </p:cViewPr>
      <p:guideLst>
        <p:guide orient="horz" pos="1200"/>
        <p:guide orient="horz" pos="3408"/>
        <p:guide pos="6936"/>
        <p:guide pos="74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891"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88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font" Target="fonts/font26.fntdata"/><Relationship Id="rId89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888"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887" Type="http://customschemas.google.com/relationships/presentationmetadata" Target="metadata"/><Relationship Id="rId890"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20" Type="http://schemas.openxmlformats.org/officeDocument/2006/relationships/font" Target="fonts/font2.fntdata"/><Relationship Id="rId41"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89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NESH KUMAR" userId="8a0ed5645b269ccf" providerId="LiveId" clId="{6546F17B-6FFA-4934-B859-F65C6BADC17B}"/>
    <pc:docChg chg="undo custSel addSld delSld">
      <pc:chgData name="GANESH KUMAR" userId="8a0ed5645b269ccf" providerId="LiveId" clId="{6546F17B-6FFA-4934-B859-F65C6BADC17B}" dt="2023-09-25T19:22:12.401" v="1726" actId="47"/>
      <pc:docMkLst>
        <pc:docMk/>
      </pc:docMkLst>
      <pc:sldChg chg="del">
        <pc:chgData name="GANESH KUMAR" userId="8a0ed5645b269ccf" providerId="LiveId" clId="{6546F17B-6FFA-4934-B859-F65C6BADC17B}" dt="2023-09-25T19:21:23.384" v="1352" actId="47"/>
        <pc:sldMkLst>
          <pc:docMk/>
          <pc:sldMk cId="0" sldId="257"/>
        </pc:sldMkLst>
      </pc:sldChg>
      <pc:sldChg chg="del">
        <pc:chgData name="GANESH KUMAR" userId="8a0ed5645b269ccf" providerId="LiveId" clId="{6546F17B-6FFA-4934-B859-F65C6BADC17B}" dt="2023-09-25T19:21:23.415" v="1353" actId="47"/>
        <pc:sldMkLst>
          <pc:docMk/>
          <pc:sldMk cId="3689409203" sldId="278"/>
        </pc:sldMkLst>
      </pc:sldChg>
      <pc:sldChg chg="del">
        <pc:chgData name="GANESH KUMAR" userId="8a0ed5645b269ccf" providerId="LiveId" clId="{6546F17B-6FFA-4934-B859-F65C6BADC17B}" dt="2023-09-25T19:21:23.459" v="1354" actId="47"/>
        <pc:sldMkLst>
          <pc:docMk/>
          <pc:sldMk cId="2927597934" sldId="282"/>
        </pc:sldMkLst>
      </pc:sldChg>
      <pc:sldChg chg="new del">
        <pc:chgData name="GANESH KUMAR" userId="8a0ed5645b269ccf" providerId="LiveId" clId="{6546F17B-6FFA-4934-B859-F65C6BADC17B}" dt="2023-09-25T19:21:23.477" v="1355" actId="47"/>
        <pc:sldMkLst>
          <pc:docMk/>
          <pc:sldMk cId="620752622" sldId="289"/>
        </pc:sldMkLst>
      </pc:sldChg>
      <pc:sldChg chg="new del">
        <pc:chgData name="GANESH KUMAR" userId="8a0ed5645b269ccf" providerId="LiveId" clId="{6546F17B-6FFA-4934-B859-F65C6BADC17B}" dt="2023-09-25T19:21:23.526" v="1356" actId="47"/>
        <pc:sldMkLst>
          <pc:docMk/>
          <pc:sldMk cId="2141533179" sldId="290"/>
        </pc:sldMkLst>
      </pc:sldChg>
      <pc:sldChg chg="new del">
        <pc:chgData name="GANESH KUMAR" userId="8a0ed5645b269ccf" providerId="LiveId" clId="{6546F17B-6FFA-4934-B859-F65C6BADC17B}" dt="2023-09-25T19:21:23.555" v="1357" actId="47"/>
        <pc:sldMkLst>
          <pc:docMk/>
          <pc:sldMk cId="3671972029" sldId="291"/>
        </pc:sldMkLst>
      </pc:sldChg>
      <pc:sldChg chg="new del">
        <pc:chgData name="GANESH KUMAR" userId="8a0ed5645b269ccf" providerId="LiveId" clId="{6546F17B-6FFA-4934-B859-F65C6BADC17B}" dt="2023-09-25T19:21:23.585" v="1358" actId="47"/>
        <pc:sldMkLst>
          <pc:docMk/>
          <pc:sldMk cId="242790310" sldId="292"/>
        </pc:sldMkLst>
      </pc:sldChg>
      <pc:sldChg chg="new del">
        <pc:chgData name="GANESH KUMAR" userId="8a0ed5645b269ccf" providerId="LiveId" clId="{6546F17B-6FFA-4934-B859-F65C6BADC17B}" dt="2023-09-25T19:21:23.609" v="1359" actId="47"/>
        <pc:sldMkLst>
          <pc:docMk/>
          <pc:sldMk cId="3724818880" sldId="293"/>
        </pc:sldMkLst>
      </pc:sldChg>
      <pc:sldChg chg="new del">
        <pc:chgData name="GANESH KUMAR" userId="8a0ed5645b269ccf" providerId="LiveId" clId="{6546F17B-6FFA-4934-B859-F65C6BADC17B}" dt="2023-09-25T19:21:23.637" v="1360" actId="47"/>
        <pc:sldMkLst>
          <pc:docMk/>
          <pc:sldMk cId="1648878051" sldId="294"/>
        </pc:sldMkLst>
      </pc:sldChg>
      <pc:sldChg chg="new del">
        <pc:chgData name="GANESH KUMAR" userId="8a0ed5645b269ccf" providerId="LiveId" clId="{6546F17B-6FFA-4934-B859-F65C6BADC17B}" dt="2023-09-25T19:21:23.672" v="1361" actId="47"/>
        <pc:sldMkLst>
          <pc:docMk/>
          <pc:sldMk cId="1935043487" sldId="295"/>
        </pc:sldMkLst>
      </pc:sldChg>
      <pc:sldChg chg="new del">
        <pc:chgData name="GANESH KUMAR" userId="8a0ed5645b269ccf" providerId="LiveId" clId="{6546F17B-6FFA-4934-B859-F65C6BADC17B}" dt="2023-09-25T19:21:23.700" v="1362" actId="47"/>
        <pc:sldMkLst>
          <pc:docMk/>
          <pc:sldMk cId="650455214" sldId="296"/>
        </pc:sldMkLst>
      </pc:sldChg>
      <pc:sldChg chg="new del">
        <pc:chgData name="GANESH KUMAR" userId="8a0ed5645b269ccf" providerId="LiveId" clId="{6546F17B-6FFA-4934-B859-F65C6BADC17B}" dt="2023-09-25T19:21:23.731" v="1363" actId="47"/>
        <pc:sldMkLst>
          <pc:docMk/>
          <pc:sldMk cId="2705173681" sldId="297"/>
        </pc:sldMkLst>
      </pc:sldChg>
      <pc:sldChg chg="new del">
        <pc:chgData name="GANESH KUMAR" userId="8a0ed5645b269ccf" providerId="LiveId" clId="{6546F17B-6FFA-4934-B859-F65C6BADC17B}" dt="2023-09-25T19:21:23.777" v="1364" actId="47"/>
        <pc:sldMkLst>
          <pc:docMk/>
          <pc:sldMk cId="2999525830" sldId="298"/>
        </pc:sldMkLst>
      </pc:sldChg>
      <pc:sldChg chg="new del">
        <pc:chgData name="GANESH KUMAR" userId="8a0ed5645b269ccf" providerId="LiveId" clId="{6546F17B-6FFA-4934-B859-F65C6BADC17B}" dt="2023-09-25T19:21:23.812" v="1365" actId="47"/>
        <pc:sldMkLst>
          <pc:docMk/>
          <pc:sldMk cId="3908513476" sldId="299"/>
        </pc:sldMkLst>
      </pc:sldChg>
      <pc:sldChg chg="new del">
        <pc:chgData name="GANESH KUMAR" userId="8a0ed5645b269ccf" providerId="LiveId" clId="{6546F17B-6FFA-4934-B859-F65C6BADC17B}" dt="2023-09-25T19:21:23.840" v="1366" actId="47"/>
        <pc:sldMkLst>
          <pc:docMk/>
          <pc:sldMk cId="2900219001" sldId="300"/>
        </pc:sldMkLst>
      </pc:sldChg>
      <pc:sldChg chg="new del">
        <pc:chgData name="GANESH KUMAR" userId="8a0ed5645b269ccf" providerId="LiveId" clId="{6546F17B-6FFA-4934-B859-F65C6BADC17B}" dt="2023-09-25T19:21:23.873" v="1367" actId="47"/>
        <pc:sldMkLst>
          <pc:docMk/>
          <pc:sldMk cId="1698047283" sldId="301"/>
        </pc:sldMkLst>
      </pc:sldChg>
      <pc:sldChg chg="new del">
        <pc:chgData name="GANESH KUMAR" userId="8a0ed5645b269ccf" providerId="LiveId" clId="{6546F17B-6FFA-4934-B859-F65C6BADC17B}" dt="2023-09-25T19:21:23.902" v="1368" actId="47"/>
        <pc:sldMkLst>
          <pc:docMk/>
          <pc:sldMk cId="2167009983" sldId="302"/>
        </pc:sldMkLst>
      </pc:sldChg>
      <pc:sldChg chg="new del">
        <pc:chgData name="GANESH KUMAR" userId="8a0ed5645b269ccf" providerId="LiveId" clId="{6546F17B-6FFA-4934-B859-F65C6BADC17B}" dt="2023-09-25T19:21:23.936" v="1369" actId="47"/>
        <pc:sldMkLst>
          <pc:docMk/>
          <pc:sldMk cId="3254223785" sldId="303"/>
        </pc:sldMkLst>
      </pc:sldChg>
      <pc:sldChg chg="new del">
        <pc:chgData name="GANESH KUMAR" userId="8a0ed5645b269ccf" providerId="LiveId" clId="{6546F17B-6FFA-4934-B859-F65C6BADC17B}" dt="2023-09-25T19:21:23.970" v="1370" actId="47"/>
        <pc:sldMkLst>
          <pc:docMk/>
          <pc:sldMk cId="4180067962" sldId="304"/>
        </pc:sldMkLst>
      </pc:sldChg>
      <pc:sldChg chg="new del">
        <pc:chgData name="GANESH KUMAR" userId="8a0ed5645b269ccf" providerId="LiveId" clId="{6546F17B-6FFA-4934-B859-F65C6BADC17B}" dt="2023-09-25T19:21:23.996" v="1371" actId="47"/>
        <pc:sldMkLst>
          <pc:docMk/>
          <pc:sldMk cId="1072574171" sldId="305"/>
        </pc:sldMkLst>
      </pc:sldChg>
      <pc:sldChg chg="new del">
        <pc:chgData name="GANESH KUMAR" userId="8a0ed5645b269ccf" providerId="LiveId" clId="{6546F17B-6FFA-4934-B859-F65C6BADC17B}" dt="2023-09-25T19:21:24.044" v="1372" actId="47"/>
        <pc:sldMkLst>
          <pc:docMk/>
          <pc:sldMk cId="1492595466" sldId="306"/>
        </pc:sldMkLst>
      </pc:sldChg>
      <pc:sldChg chg="new del">
        <pc:chgData name="GANESH KUMAR" userId="8a0ed5645b269ccf" providerId="LiveId" clId="{6546F17B-6FFA-4934-B859-F65C6BADC17B}" dt="2023-09-25T19:21:24.083" v="1373" actId="47"/>
        <pc:sldMkLst>
          <pc:docMk/>
          <pc:sldMk cId="3390588588" sldId="307"/>
        </pc:sldMkLst>
      </pc:sldChg>
      <pc:sldChg chg="new del">
        <pc:chgData name="GANESH KUMAR" userId="8a0ed5645b269ccf" providerId="LiveId" clId="{6546F17B-6FFA-4934-B859-F65C6BADC17B}" dt="2023-09-25T19:21:24.110" v="1374" actId="47"/>
        <pc:sldMkLst>
          <pc:docMk/>
          <pc:sldMk cId="3074480920" sldId="308"/>
        </pc:sldMkLst>
      </pc:sldChg>
      <pc:sldChg chg="new del">
        <pc:chgData name="GANESH KUMAR" userId="8a0ed5645b269ccf" providerId="LiveId" clId="{6546F17B-6FFA-4934-B859-F65C6BADC17B}" dt="2023-09-25T19:21:24.138" v="1375" actId="47"/>
        <pc:sldMkLst>
          <pc:docMk/>
          <pc:sldMk cId="869222260" sldId="309"/>
        </pc:sldMkLst>
      </pc:sldChg>
      <pc:sldChg chg="new del">
        <pc:chgData name="GANESH KUMAR" userId="8a0ed5645b269ccf" providerId="LiveId" clId="{6546F17B-6FFA-4934-B859-F65C6BADC17B}" dt="2023-09-25T19:21:24.168" v="1376" actId="47"/>
        <pc:sldMkLst>
          <pc:docMk/>
          <pc:sldMk cId="3476432912" sldId="310"/>
        </pc:sldMkLst>
      </pc:sldChg>
      <pc:sldChg chg="new del">
        <pc:chgData name="GANESH KUMAR" userId="8a0ed5645b269ccf" providerId="LiveId" clId="{6546F17B-6FFA-4934-B859-F65C6BADC17B}" dt="2023-09-25T19:21:24.199" v="1377" actId="47"/>
        <pc:sldMkLst>
          <pc:docMk/>
          <pc:sldMk cId="3237935517" sldId="311"/>
        </pc:sldMkLst>
      </pc:sldChg>
      <pc:sldChg chg="new del">
        <pc:chgData name="GANESH KUMAR" userId="8a0ed5645b269ccf" providerId="LiveId" clId="{6546F17B-6FFA-4934-B859-F65C6BADC17B}" dt="2023-09-25T19:21:24.233" v="1378" actId="47"/>
        <pc:sldMkLst>
          <pc:docMk/>
          <pc:sldMk cId="2460770868" sldId="312"/>
        </pc:sldMkLst>
      </pc:sldChg>
      <pc:sldChg chg="new del">
        <pc:chgData name="GANESH KUMAR" userId="8a0ed5645b269ccf" providerId="LiveId" clId="{6546F17B-6FFA-4934-B859-F65C6BADC17B}" dt="2023-09-25T19:21:24.267" v="1379" actId="47"/>
        <pc:sldMkLst>
          <pc:docMk/>
          <pc:sldMk cId="4028009967" sldId="313"/>
        </pc:sldMkLst>
      </pc:sldChg>
      <pc:sldChg chg="new del">
        <pc:chgData name="GANESH KUMAR" userId="8a0ed5645b269ccf" providerId="LiveId" clId="{6546F17B-6FFA-4934-B859-F65C6BADC17B}" dt="2023-09-25T19:21:24.297" v="1380" actId="47"/>
        <pc:sldMkLst>
          <pc:docMk/>
          <pc:sldMk cId="3563240113" sldId="314"/>
        </pc:sldMkLst>
      </pc:sldChg>
      <pc:sldChg chg="new del">
        <pc:chgData name="GANESH KUMAR" userId="8a0ed5645b269ccf" providerId="LiveId" clId="{6546F17B-6FFA-4934-B859-F65C6BADC17B}" dt="2023-09-25T19:21:24.332" v="1381" actId="47"/>
        <pc:sldMkLst>
          <pc:docMk/>
          <pc:sldMk cId="1984268227" sldId="315"/>
        </pc:sldMkLst>
      </pc:sldChg>
      <pc:sldChg chg="new del">
        <pc:chgData name="GANESH KUMAR" userId="8a0ed5645b269ccf" providerId="LiveId" clId="{6546F17B-6FFA-4934-B859-F65C6BADC17B}" dt="2023-09-25T19:21:24.377" v="1382" actId="47"/>
        <pc:sldMkLst>
          <pc:docMk/>
          <pc:sldMk cId="2103418857" sldId="316"/>
        </pc:sldMkLst>
      </pc:sldChg>
      <pc:sldChg chg="new del">
        <pc:chgData name="GANESH KUMAR" userId="8a0ed5645b269ccf" providerId="LiveId" clId="{6546F17B-6FFA-4934-B859-F65C6BADC17B}" dt="2023-09-25T19:21:24.412" v="1383" actId="47"/>
        <pc:sldMkLst>
          <pc:docMk/>
          <pc:sldMk cId="19306099" sldId="317"/>
        </pc:sldMkLst>
      </pc:sldChg>
      <pc:sldChg chg="new del">
        <pc:chgData name="GANESH KUMAR" userId="8a0ed5645b269ccf" providerId="LiveId" clId="{6546F17B-6FFA-4934-B859-F65C6BADC17B}" dt="2023-09-25T19:21:24.438" v="1384" actId="47"/>
        <pc:sldMkLst>
          <pc:docMk/>
          <pc:sldMk cId="3301857027" sldId="318"/>
        </pc:sldMkLst>
      </pc:sldChg>
      <pc:sldChg chg="new del">
        <pc:chgData name="GANESH KUMAR" userId="8a0ed5645b269ccf" providerId="LiveId" clId="{6546F17B-6FFA-4934-B859-F65C6BADC17B}" dt="2023-09-25T19:21:24.470" v="1385" actId="47"/>
        <pc:sldMkLst>
          <pc:docMk/>
          <pc:sldMk cId="3042864876" sldId="319"/>
        </pc:sldMkLst>
      </pc:sldChg>
      <pc:sldChg chg="new del">
        <pc:chgData name="GANESH KUMAR" userId="8a0ed5645b269ccf" providerId="LiveId" clId="{6546F17B-6FFA-4934-B859-F65C6BADC17B}" dt="2023-09-25T19:21:24.499" v="1386" actId="47"/>
        <pc:sldMkLst>
          <pc:docMk/>
          <pc:sldMk cId="1701876965" sldId="320"/>
        </pc:sldMkLst>
      </pc:sldChg>
      <pc:sldChg chg="new del">
        <pc:chgData name="GANESH KUMAR" userId="8a0ed5645b269ccf" providerId="LiveId" clId="{6546F17B-6FFA-4934-B859-F65C6BADC17B}" dt="2023-09-25T19:21:24.529" v="1387" actId="47"/>
        <pc:sldMkLst>
          <pc:docMk/>
          <pc:sldMk cId="2693179668" sldId="321"/>
        </pc:sldMkLst>
      </pc:sldChg>
      <pc:sldChg chg="new del">
        <pc:chgData name="GANESH KUMAR" userId="8a0ed5645b269ccf" providerId="LiveId" clId="{6546F17B-6FFA-4934-B859-F65C6BADC17B}" dt="2023-09-25T19:21:24.565" v="1388" actId="47"/>
        <pc:sldMkLst>
          <pc:docMk/>
          <pc:sldMk cId="3680911095" sldId="322"/>
        </pc:sldMkLst>
      </pc:sldChg>
      <pc:sldChg chg="new del">
        <pc:chgData name="GANESH KUMAR" userId="8a0ed5645b269ccf" providerId="LiveId" clId="{6546F17B-6FFA-4934-B859-F65C6BADC17B}" dt="2023-09-25T19:21:24.592" v="1389" actId="47"/>
        <pc:sldMkLst>
          <pc:docMk/>
          <pc:sldMk cId="646019687" sldId="323"/>
        </pc:sldMkLst>
      </pc:sldChg>
      <pc:sldChg chg="new del">
        <pc:chgData name="GANESH KUMAR" userId="8a0ed5645b269ccf" providerId="LiveId" clId="{6546F17B-6FFA-4934-B859-F65C6BADC17B}" dt="2023-09-25T19:21:24.626" v="1390" actId="47"/>
        <pc:sldMkLst>
          <pc:docMk/>
          <pc:sldMk cId="3042453324" sldId="324"/>
        </pc:sldMkLst>
      </pc:sldChg>
      <pc:sldChg chg="new del">
        <pc:chgData name="GANESH KUMAR" userId="8a0ed5645b269ccf" providerId="LiveId" clId="{6546F17B-6FFA-4934-B859-F65C6BADC17B}" dt="2023-09-25T19:21:24.657" v="1391" actId="47"/>
        <pc:sldMkLst>
          <pc:docMk/>
          <pc:sldMk cId="1282068237" sldId="325"/>
        </pc:sldMkLst>
      </pc:sldChg>
      <pc:sldChg chg="new del">
        <pc:chgData name="GANESH KUMAR" userId="8a0ed5645b269ccf" providerId="LiveId" clId="{6546F17B-6FFA-4934-B859-F65C6BADC17B}" dt="2023-09-25T19:21:24.700" v="1392" actId="47"/>
        <pc:sldMkLst>
          <pc:docMk/>
          <pc:sldMk cId="3144936230" sldId="326"/>
        </pc:sldMkLst>
      </pc:sldChg>
      <pc:sldChg chg="new del">
        <pc:chgData name="GANESH KUMAR" userId="8a0ed5645b269ccf" providerId="LiveId" clId="{6546F17B-6FFA-4934-B859-F65C6BADC17B}" dt="2023-09-25T19:21:24.734" v="1393" actId="47"/>
        <pc:sldMkLst>
          <pc:docMk/>
          <pc:sldMk cId="1162293714" sldId="327"/>
        </pc:sldMkLst>
      </pc:sldChg>
      <pc:sldChg chg="new del">
        <pc:chgData name="GANESH KUMAR" userId="8a0ed5645b269ccf" providerId="LiveId" clId="{6546F17B-6FFA-4934-B859-F65C6BADC17B}" dt="2023-09-25T19:21:24.766" v="1394" actId="47"/>
        <pc:sldMkLst>
          <pc:docMk/>
          <pc:sldMk cId="3163472254" sldId="328"/>
        </pc:sldMkLst>
      </pc:sldChg>
      <pc:sldChg chg="new del">
        <pc:chgData name="GANESH KUMAR" userId="8a0ed5645b269ccf" providerId="LiveId" clId="{6546F17B-6FFA-4934-B859-F65C6BADC17B}" dt="2023-09-25T19:21:24.797" v="1395" actId="47"/>
        <pc:sldMkLst>
          <pc:docMk/>
          <pc:sldMk cId="2402171028" sldId="329"/>
        </pc:sldMkLst>
      </pc:sldChg>
      <pc:sldChg chg="new del">
        <pc:chgData name="GANESH KUMAR" userId="8a0ed5645b269ccf" providerId="LiveId" clId="{6546F17B-6FFA-4934-B859-F65C6BADC17B}" dt="2023-09-25T19:21:24.829" v="1396" actId="47"/>
        <pc:sldMkLst>
          <pc:docMk/>
          <pc:sldMk cId="1022235230" sldId="330"/>
        </pc:sldMkLst>
      </pc:sldChg>
      <pc:sldChg chg="new del">
        <pc:chgData name="GANESH KUMAR" userId="8a0ed5645b269ccf" providerId="LiveId" clId="{6546F17B-6FFA-4934-B859-F65C6BADC17B}" dt="2023-09-25T19:21:24.858" v="1397" actId="47"/>
        <pc:sldMkLst>
          <pc:docMk/>
          <pc:sldMk cId="2630336058" sldId="331"/>
        </pc:sldMkLst>
      </pc:sldChg>
      <pc:sldChg chg="new del">
        <pc:chgData name="GANESH KUMAR" userId="8a0ed5645b269ccf" providerId="LiveId" clId="{6546F17B-6FFA-4934-B859-F65C6BADC17B}" dt="2023-09-25T19:21:24.890" v="1398" actId="47"/>
        <pc:sldMkLst>
          <pc:docMk/>
          <pc:sldMk cId="3304681900" sldId="332"/>
        </pc:sldMkLst>
      </pc:sldChg>
      <pc:sldChg chg="new del">
        <pc:chgData name="GANESH KUMAR" userId="8a0ed5645b269ccf" providerId="LiveId" clId="{6546F17B-6FFA-4934-B859-F65C6BADC17B}" dt="2023-09-25T19:21:24.922" v="1399" actId="47"/>
        <pc:sldMkLst>
          <pc:docMk/>
          <pc:sldMk cId="1874573996" sldId="333"/>
        </pc:sldMkLst>
      </pc:sldChg>
      <pc:sldChg chg="new del">
        <pc:chgData name="GANESH KUMAR" userId="8a0ed5645b269ccf" providerId="LiveId" clId="{6546F17B-6FFA-4934-B859-F65C6BADC17B}" dt="2023-09-25T19:21:24.958" v="1400" actId="47"/>
        <pc:sldMkLst>
          <pc:docMk/>
          <pc:sldMk cId="2923173889" sldId="334"/>
        </pc:sldMkLst>
      </pc:sldChg>
      <pc:sldChg chg="new del">
        <pc:chgData name="GANESH KUMAR" userId="8a0ed5645b269ccf" providerId="LiveId" clId="{6546F17B-6FFA-4934-B859-F65C6BADC17B}" dt="2023-09-25T19:21:24.993" v="1401" actId="47"/>
        <pc:sldMkLst>
          <pc:docMk/>
          <pc:sldMk cId="622563228" sldId="335"/>
        </pc:sldMkLst>
      </pc:sldChg>
      <pc:sldChg chg="new del">
        <pc:chgData name="GANESH KUMAR" userId="8a0ed5645b269ccf" providerId="LiveId" clId="{6546F17B-6FFA-4934-B859-F65C6BADC17B}" dt="2023-09-25T19:21:25.026" v="1402" actId="47"/>
        <pc:sldMkLst>
          <pc:docMk/>
          <pc:sldMk cId="3019478757" sldId="336"/>
        </pc:sldMkLst>
      </pc:sldChg>
      <pc:sldChg chg="new del">
        <pc:chgData name="GANESH KUMAR" userId="8a0ed5645b269ccf" providerId="LiveId" clId="{6546F17B-6FFA-4934-B859-F65C6BADC17B}" dt="2023-09-25T19:21:25.070" v="1403" actId="47"/>
        <pc:sldMkLst>
          <pc:docMk/>
          <pc:sldMk cId="1775783148" sldId="337"/>
        </pc:sldMkLst>
      </pc:sldChg>
      <pc:sldChg chg="new del">
        <pc:chgData name="GANESH KUMAR" userId="8a0ed5645b269ccf" providerId="LiveId" clId="{6546F17B-6FFA-4934-B859-F65C6BADC17B}" dt="2023-09-25T19:21:25.100" v="1404" actId="47"/>
        <pc:sldMkLst>
          <pc:docMk/>
          <pc:sldMk cId="2507466401" sldId="338"/>
        </pc:sldMkLst>
      </pc:sldChg>
      <pc:sldChg chg="new del">
        <pc:chgData name="GANESH KUMAR" userId="8a0ed5645b269ccf" providerId="LiveId" clId="{6546F17B-6FFA-4934-B859-F65C6BADC17B}" dt="2023-09-25T19:21:25.133" v="1405" actId="47"/>
        <pc:sldMkLst>
          <pc:docMk/>
          <pc:sldMk cId="2344730521" sldId="339"/>
        </pc:sldMkLst>
      </pc:sldChg>
      <pc:sldChg chg="new del">
        <pc:chgData name="GANESH KUMAR" userId="8a0ed5645b269ccf" providerId="LiveId" clId="{6546F17B-6FFA-4934-B859-F65C6BADC17B}" dt="2023-09-25T19:21:25.172" v="1406" actId="47"/>
        <pc:sldMkLst>
          <pc:docMk/>
          <pc:sldMk cId="521786265" sldId="340"/>
        </pc:sldMkLst>
      </pc:sldChg>
      <pc:sldChg chg="new del">
        <pc:chgData name="GANESH KUMAR" userId="8a0ed5645b269ccf" providerId="LiveId" clId="{6546F17B-6FFA-4934-B859-F65C6BADC17B}" dt="2023-09-25T19:21:25.211" v="1407" actId="47"/>
        <pc:sldMkLst>
          <pc:docMk/>
          <pc:sldMk cId="1222010190" sldId="341"/>
        </pc:sldMkLst>
      </pc:sldChg>
      <pc:sldChg chg="new del">
        <pc:chgData name="GANESH KUMAR" userId="8a0ed5645b269ccf" providerId="LiveId" clId="{6546F17B-6FFA-4934-B859-F65C6BADC17B}" dt="2023-09-25T19:21:25.230" v="1408" actId="47"/>
        <pc:sldMkLst>
          <pc:docMk/>
          <pc:sldMk cId="349009145" sldId="342"/>
        </pc:sldMkLst>
      </pc:sldChg>
      <pc:sldChg chg="new del">
        <pc:chgData name="GANESH KUMAR" userId="8a0ed5645b269ccf" providerId="LiveId" clId="{6546F17B-6FFA-4934-B859-F65C6BADC17B}" dt="2023-09-25T19:21:25.259" v="1409" actId="47"/>
        <pc:sldMkLst>
          <pc:docMk/>
          <pc:sldMk cId="2395771471" sldId="343"/>
        </pc:sldMkLst>
      </pc:sldChg>
      <pc:sldChg chg="new del">
        <pc:chgData name="GANESH KUMAR" userId="8a0ed5645b269ccf" providerId="LiveId" clId="{6546F17B-6FFA-4934-B859-F65C6BADC17B}" dt="2023-09-25T19:21:25.292" v="1410" actId="47"/>
        <pc:sldMkLst>
          <pc:docMk/>
          <pc:sldMk cId="2102606083" sldId="344"/>
        </pc:sldMkLst>
      </pc:sldChg>
      <pc:sldChg chg="new del">
        <pc:chgData name="GANESH KUMAR" userId="8a0ed5645b269ccf" providerId="LiveId" clId="{6546F17B-6FFA-4934-B859-F65C6BADC17B}" dt="2023-09-25T19:21:25.325" v="1411" actId="47"/>
        <pc:sldMkLst>
          <pc:docMk/>
          <pc:sldMk cId="3798216443" sldId="345"/>
        </pc:sldMkLst>
      </pc:sldChg>
      <pc:sldChg chg="new del">
        <pc:chgData name="GANESH KUMAR" userId="8a0ed5645b269ccf" providerId="LiveId" clId="{6546F17B-6FFA-4934-B859-F65C6BADC17B}" dt="2023-09-25T19:21:25.357" v="1412" actId="47"/>
        <pc:sldMkLst>
          <pc:docMk/>
          <pc:sldMk cId="3517982512" sldId="346"/>
        </pc:sldMkLst>
      </pc:sldChg>
      <pc:sldChg chg="new del">
        <pc:chgData name="GANESH KUMAR" userId="8a0ed5645b269ccf" providerId="LiveId" clId="{6546F17B-6FFA-4934-B859-F65C6BADC17B}" dt="2023-09-25T19:21:25.399" v="1413" actId="47"/>
        <pc:sldMkLst>
          <pc:docMk/>
          <pc:sldMk cId="1257560334" sldId="347"/>
        </pc:sldMkLst>
      </pc:sldChg>
      <pc:sldChg chg="new del">
        <pc:chgData name="GANESH KUMAR" userId="8a0ed5645b269ccf" providerId="LiveId" clId="{6546F17B-6FFA-4934-B859-F65C6BADC17B}" dt="2023-09-25T19:21:25.435" v="1414" actId="47"/>
        <pc:sldMkLst>
          <pc:docMk/>
          <pc:sldMk cId="2888612427" sldId="348"/>
        </pc:sldMkLst>
      </pc:sldChg>
      <pc:sldChg chg="new del">
        <pc:chgData name="GANESH KUMAR" userId="8a0ed5645b269ccf" providerId="LiveId" clId="{6546F17B-6FFA-4934-B859-F65C6BADC17B}" dt="2023-09-25T19:21:25.487" v="1415" actId="47"/>
        <pc:sldMkLst>
          <pc:docMk/>
          <pc:sldMk cId="765674763" sldId="349"/>
        </pc:sldMkLst>
      </pc:sldChg>
      <pc:sldChg chg="new del">
        <pc:chgData name="GANESH KUMAR" userId="8a0ed5645b269ccf" providerId="LiveId" clId="{6546F17B-6FFA-4934-B859-F65C6BADC17B}" dt="2023-09-25T19:21:25.512" v="1416" actId="47"/>
        <pc:sldMkLst>
          <pc:docMk/>
          <pc:sldMk cId="825012667" sldId="350"/>
        </pc:sldMkLst>
      </pc:sldChg>
      <pc:sldChg chg="new del">
        <pc:chgData name="GANESH KUMAR" userId="8a0ed5645b269ccf" providerId="LiveId" clId="{6546F17B-6FFA-4934-B859-F65C6BADC17B}" dt="2023-09-25T19:21:25.538" v="1417" actId="47"/>
        <pc:sldMkLst>
          <pc:docMk/>
          <pc:sldMk cId="1239638892" sldId="351"/>
        </pc:sldMkLst>
      </pc:sldChg>
      <pc:sldChg chg="new del">
        <pc:chgData name="GANESH KUMAR" userId="8a0ed5645b269ccf" providerId="LiveId" clId="{6546F17B-6FFA-4934-B859-F65C6BADC17B}" dt="2023-09-25T19:21:25.566" v="1418" actId="47"/>
        <pc:sldMkLst>
          <pc:docMk/>
          <pc:sldMk cId="4170903613" sldId="352"/>
        </pc:sldMkLst>
      </pc:sldChg>
      <pc:sldChg chg="new del">
        <pc:chgData name="GANESH KUMAR" userId="8a0ed5645b269ccf" providerId="LiveId" clId="{6546F17B-6FFA-4934-B859-F65C6BADC17B}" dt="2023-09-25T19:21:25.602" v="1419" actId="47"/>
        <pc:sldMkLst>
          <pc:docMk/>
          <pc:sldMk cId="2066717824" sldId="353"/>
        </pc:sldMkLst>
      </pc:sldChg>
      <pc:sldChg chg="new del">
        <pc:chgData name="GANESH KUMAR" userId="8a0ed5645b269ccf" providerId="LiveId" clId="{6546F17B-6FFA-4934-B859-F65C6BADC17B}" dt="2023-09-25T19:21:25.625" v="1420" actId="47"/>
        <pc:sldMkLst>
          <pc:docMk/>
          <pc:sldMk cId="649314454" sldId="354"/>
        </pc:sldMkLst>
      </pc:sldChg>
      <pc:sldChg chg="new del">
        <pc:chgData name="GANESH KUMAR" userId="8a0ed5645b269ccf" providerId="LiveId" clId="{6546F17B-6FFA-4934-B859-F65C6BADC17B}" dt="2023-09-25T19:21:25.660" v="1421" actId="47"/>
        <pc:sldMkLst>
          <pc:docMk/>
          <pc:sldMk cId="721665872" sldId="355"/>
        </pc:sldMkLst>
      </pc:sldChg>
      <pc:sldChg chg="new del">
        <pc:chgData name="GANESH KUMAR" userId="8a0ed5645b269ccf" providerId="LiveId" clId="{6546F17B-6FFA-4934-B859-F65C6BADC17B}" dt="2023-09-25T19:21:25.687" v="1422" actId="47"/>
        <pc:sldMkLst>
          <pc:docMk/>
          <pc:sldMk cId="916476151" sldId="356"/>
        </pc:sldMkLst>
      </pc:sldChg>
      <pc:sldChg chg="new del">
        <pc:chgData name="GANESH KUMAR" userId="8a0ed5645b269ccf" providerId="LiveId" clId="{6546F17B-6FFA-4934-B859-F65C6BADC17B}" dt="2023-09-25T19:21:25.716" v="1423" actId="47"/>
        <pc:sldMkLst>
          <pc:docMk/>
          <pc:sldMk cId="2418999506" sldId="357"/>
        </pc:sldMkLst>
      </pc:sldChg>
      <pc:sldChg chg="new del">
        <pc:chgData name="GANESH KUMAR" userId="8a0ed5645b269ccf" providerId="LiveId" clId="{6546F17B-6FFA-4934-B859-F65C6BADC17B}" dt="2023-09-25T19:21:25.761" v="1424" actId="47"/>
        <pc:sldMkLst>
          <pc:docMk/>
          <pc:sldMk cId="2253223525" sldId="358"/>
        </pc:sldMkLst>
      </pc:sldChg>
      <pc:sldChg chg="new del">
        <pc:chgData name="GANESH KUMAR" userId="8a0ed5645b269ccf" providerId="LiveId" clId="{6546F17B-6FFA-4934-B859-F65C6BADC17B}" dt="2023-09-25T19:21:25.790" v="1425" actId="47"/>
        <pc:sldMkLst>
          <pc:docMk/>
          <pc:sldMk cId="3832267361" sldId="359"/>
        </pc:sldMkLst>
      </pc:sldChg>
      <pc:sldChg chg="new del">
        <pc:chgData name="GANESH KUMAR" userId="8a0ed5645b269ccf" providerId="LiveId" clId="{6546F17B-6FFA-4934-B859-F65C6BADC17B}" dt="2023-09-25T19:21:25.822" v="1426" actId="47"/>
        <pc:sldMkLst>
          <pc:docMk/>
          <pc:sldMk cId="2425105618" sldId="360"/>
        </pc:sldMkLst>
      </pc:sldChg>
      <pc:sldChg chg="new del">
        <pc:chgData name="GANESH KUMAR" userId="8a0ed5645b269ccf" providerId="LiveId" clId="{6546F17B-6FFA-4934-B859-F65C6BADC17B}" dt="2023-09-25T19:21:25.851" v="1427" actId="47"/>
        <pc:sldMkLst>
          <pc:docMk/>
          <pc:sldMk cId="3624464248" sldId="361"/>
        </pc:sldMkLst>
      </pc:sldChg>
      <pc:sldChg chg="new del">
        <pc:chgData name="GANESH KUMAR" userId="8a0ed5645b269ccf" providerId="LiveId" clId="{6546F17B-6FFA-4934-B859-F65C6BADC17B}" dt="2023-09-25T19:21:25.889" v="1428" actId="47"/>
        <pc:sldMkLst>
          <pc:docMk/>
          <pc:sldMk cId="1887279006" sldId="362"/>
        </pc:sldMkLst>
      </pc:sldChg>
      <pc:sldChg chg="new del">
        <pc:chgData name="GANESH KUMAR" userId="8a0ed5645b269ccf" providerId="LiveId" clId="{6546F17B-6FFA-4934-B859-F65C6BADC17B}" dt="2023-09-25T19:21:25.946" v="1429" actId="47"/>
        <pc:sldMkLst>
          <pc:docMk/>
          <pc:sldMk cId="166412218" sldId="363"/>
        </pc:sldMkLst>
      </pc:sldChg>
      <pc:sldChg chg="new del">
        <pc:chgData name="GANESH KUMAR" userId="8a0ed5645b269ccf" providerId="LiveId" clId="{6546F17B-6FFA-4934-B859-F65C6BADC17B}" dt="2023-09-25T19:21:25.962" v="1430" actId="47"/>
        <pc:sldMkLst>
          <pc:docMk/>
          <pc:sldMk cId="1740990747" sldId="364"/>
        </pc:sldMkLst>
      </pc:sldChg>
      <pc:sldChg chg="new del">
        <pc:chgData name="GANESH KUMAR" userId="8a0ed5645b269ccf" providerId="LiveId" clId="{6546F17B-6FFA-4934-B859-F65C6BADC17B}" dt="2023-09-25T19:21:25.978" v="1431" actId="47"/>
        <pc:sldMkLst>
          <pc:docMk/>
          <pc:sldMk cId="1430596379" sldId="365"/>
        </pc:sldMkLst>
      </pc:sldChg>
      <pc:sldChg chg="new del">
        <pc:chgData name="GANESH KUMAR" userId="8a0ed5645b269ccf" providerId="LiveId" clId="{6546F17B-6FFA-4934-B859-F65C6BADC17B}" dt="2023-09-25T19:21:26.054" v="1432" actId="47"/>
        <pc:sldMkLst>
          <pc:docMk/>
          <pc:sldMk cId="3326426425" sldId="366"/>
        </pc:sldMkLst>
      </pc:sldChg>
      <pc:sldChg chg="new del">
        <pc:chgData name="GANESH KUMAR" userId="8a0ed5645b269ccf" providerId="LiveId" clId="{6546F17B-6FFA-4934-B859-F65C6BADC17B}" dt="2023-09-25T19:21:26.073" v="1433" actId="47"/>
        <pc:sldMkLst>
          <pc:docMk/>
          <pc:sldMk cId="347768748" sldId="367"/>
        </pc:sldMkLst>
      </pc:sldChg>
      <pc:sldChg chg="new del">
        <pc:chgData name="GANESH KUMAR" userId="8a0ed5645b269ccf" providerId="LiveId" clId="{6546F17B-6FFA-4934-B859-F65C6BADC17B}" dt="2023-09-25T19:21:26.164" v="1434" actId="47"/>
        <pc:sldMkLst>
          <pc:docMk/>
          <pc:sldMk cId="698940473" sldId="368"/>
        </pc:sldMkLst>
      </pc:sldChg>
      <pc:sldChg chg="new del">
        <pc:chgData name="GANESH KUMAR" userId="8a0ed5645b269ccf" providerId="LiveId" clId="{6546F17B-6FFA-4934-B859-F65C6BADC17B}" dt="2023-09-25T19:21:26.181" v="1435" actId="47"/>
        <pc:sldMkLst>
          <pc:docMk/>
          <pc:sldMk cId="212243783" sldId="369"/>
        </pc:sldMkLst>
      </pc:sldChg>
      <pc:sldChg chg="new del">
        <pc:chgData name="GANESH KUMAR" userId="8a0ed5645b269ccf" providerId="LiveId" clId="{6546F17B-6FFA-4934-B859-F65C6BADC17B}" dt="2023-09-25T19:21:26.196" v="1436" actId="47"/>
        <pc:sldMkLst>
          <pc:docMk/>
          <pc:sldMk cId="2455482362" sldId="370"/>
        </pc:sldMkLst>
      </pc:sldChg>
      <pc:sldChg chg="new del">
        <pc:chgData name="GANESH KUMAR" userId="8a0ed5645b269ccf" providerId="LiveId" clId="{6546F17B-6FFA-4934-B859-F65C6BADC17B}" dt="2023-09-25T19:21:26.223" v="1437" actId="47"/>
        <pc:sldMkLst>
          <pc:docMk/>
          <pc:sldMk cId="1437561877" sldId="371"/>
        </pc:sldMkLst>
      </pc:sldChg>
      <pc:sldChg chg="new del">
        <pc:chgData name="GANESH KUMAR" userId="8a0ed5645b269ccf" providerId="LiveId" clId="{6546F17B-6FFA-4934-B859-F65C6BADC17B}" dt="2023-09-25T19:21:26.247" v="1438" actId="47"/>
        <pc:sldMkLst>
          <pc:docMk/>
          <pc:sldMk cId="300688221" sldId="372"/>
        </pc:sldMkLst>
      </pc:sldChg>
      <pc:sldChg chg="new del">
        <pc:chgData name="GANESH KUMAR" userId="8a0ed5645b269ccf" providerId="LiveId" clId="{6546F17B-6FFA-4934-B859-F65C6BADC17B}" dt="2023-09-25T19:21:26.281" v="1439" actId="47"/>
        <pc:sldMkLst>
          <pc:docMk/>
          <pc:sldMk cId="3094321487" sldId="373"/>
        </pc:sldMkLst>
      </pc:sldChg>
      <pc:sldChg chg="new del">
        <pc:chgData name="GANESH KUMAR" userId="8a0ed5645b269ccf" providerId="LiveId" clId="{6546F17B-6FFA-4934-B859-F65C6BADC17B}" dt="2023-09-25T19:21:26.308" v="1440" actId="47"/>
        <pc:sldMkLst>
          <pc:docMk/>
          <pc:sldMk cId="188311770" sldId="374"/>
        </pc:sldMkLst>
      </pc:sldChg>
      <pc:sldChg chg="new del">
        <pc:chgData name="GANESH KUMAR" userId="8a0ed5645b269ccf" providerId="LiveId" clId="{6546F17B-6FFA-4934-B859-F65C6BADC17B}" dt="2023-09-25T19:21:26.336" v="1441" actId="47"/>
        <pc:sldMkLst>
          <pc:docMk/>
          <pc:sldMk cId="1529787038" sldId="375"/>
        </pc:sldMkLst>
      </pc:sldChg>
      <pc:sldChg chg="new del">
        <pc:chgData name="GANESH KUMAR" userId="8a0ed5645b269ccf" providerId="LiveId" clId="{6546F17B-6FFA-4934-B859-F65C6BADC17B}" dt="2023-09-25T19:21:26.370" v="1442" actId="47"/>
        <pc:sldMkLst>
          <pc:docMk/>
          <pc:sldMk cId="227656387" sldId="376"/>
        </pc:sldMkLst>
      </pc:sldChg>
      <pc:sldChg chg="new del">
        <pc:chgData name="GANESH KUMAR" userId="8a0ed5645b269ccf" providerId="LiveId" clId="{6546F17B-6FFA-4934-B859-F65C6BADC17B}" dt="2023-09-25T19:21:26.414" v="1443" actId="47"/>
        <pc:sldMkLst>
          <pc:docMk/>
          <pc:sldMk cId="3552027917" sldId="377"/>
        </pc:sldMkLst>
      </pc:sldChg>
      <pc:sldChg chg="new del">
        <pc:chgData name="GANESH KUMAR" userId="8a0ed5645b269ccf" providerId="LiveId" clId="{6546F17B-6FFA-4934-B859-F65C6BADC17B}" dt="2023-09-25T19:21:26.447" v="1444" actId="47"/>
        <pc:sldMkLst>
          <pc:docMk/>
          <pc:sldMk cId="3342793544" sldId="378"/>
        </pc:sldMkLst>
      </pc:sldChg>
      <pc:sldChg chg="new del">
        <pc:chgData name="GANESH KUMAR" userId="8a0ed5645b269ccf" providerId="LiveId" clId="{6546F17B-6FFA-4934-B859-F65C6BADC17B}" dt="2023-09-25T19:21:26.477" v="1445" actId="47"/>
        <pc:sldMkLst>
          <pc:docMk/>
          <pc:sldMk cId="3422516856" sldId="379"/>
        </pc:sldMkLst>
      </pc:sldChg>
      <pc:sldChg chg="new del">
        <pc:chgData name="GANESH KUMAR" userId="8a0ed5645b269ccf" providerId="LiveId" clId="{6546F17B-6FFA-4934-B859-F65C6BADC17B}" dt="2023-09-25T19:21:26.511" v="1446" actId="47"/>
        <pc:sldMkLst>
          <pc:docMk/>
          <pc:sldMk cId="1746551134" sldId="380"/>
        </pc:sldMkLst>
      </pc:sldChg>
      <pc:sldChg chg="new del">
        <pc:chgData name="GANESH KUMAR" userId="8a0ed5645b269ccf" providerId="LiveId" clId="{6546F17B-6FFA-4934-B859-F65C6BADC17B}" dt="2023-09-25T19:21:26.550" v="1447" actId="47"/>
        <pc:sldMkLst>
          <pc:docMk/>
          <pc:sldMk cId="3986495115" sldId="381"/>
        </pc:sldMkLst>
      </pc:sldChg>
      <pc:sldChg chg="new del">
        <pc:chgData name="GANESH KUMAR" userId="8a0ed5645b269ccf" providerId="LiveId" clId="{6546F17B-6FFA-4934-B859-F65C6BADC17B}" dt="2023-09-25T19:21:26.643" v="1448" actId="47"/>
        <pc:sldMkLst>
          <pc:docMk/>
          <pc:sldMk cId="2047864010" sldId="382"/>
        </pc:sldMkLst>
      </pc:sldChg>
      <pc:sldChg chg="new del">
        <pc:chgData name="GANESH KUMAR" userId="8a0ed5645b269ccf" providerId="LiveId" clId="{6546F17B-6FFA-4934-B859-F65C6BADC17B}" dt="2023-09-25T19:21:26.670" v="1449" actId="47"/>
        <pc:sldMkLst>
          <pc:docMk/>
          <pc:sldMk cId="2110853767" sldId="383"/>
        </pc:sldMkLst>
      </pc:sldChg>
      <pc:sldChg chg="new del">
        <pc:chgData name="GANESH KUMAR" userId="8a0ed5645b269ccf" providerId="LiveId" clId="{6546F17B-6FFA-4934-B859-F65C6BADC17B}" dt="2023-09-25T19:21:26.685" v="1450" actId="47"/>
        <pc:sldMkLst>
          <pc:docMk/>
          <pc:sldMk cId="3144313916" sldId="384"/>
        </pc:sldMkLst>
      </pc:sldChg>
      <pc:sldChg chg="new del">
        <pc:chgData name="GANESH KUMAR" userId="8a0ed5645b269ccf" providerId="LiveId" clId="{6546F17B-6FFA-4934-B859-F65C6BADC17B}" dt="2023-09-25T19:21:26.800" v="1451" actId="47"/>
        <pc:sldMkLst>
          <pc:docMk/>
          <pc:sldMk cId="290564190" sldId="385"/>
        </pc:sldMkLst>
      </pc:sldChg>
      <pc:sldChg chg="new del">
        <pc:chgData name="GANESH KUMAR" userId="8a0ed5645b269ccf" providerId="LiveId" clId="{6546F17B-6FFA-4934-B859-F65C6BADC17B}" dt="2023-09-25T19:21:26.814" v="1452" actId="47"/>
        <pc:sldMkLst>
          <pc:docMk/>
          <pc:sldMk cId="4231954422" sldId="386"/>
        </pc:sldMkLst>
      </pc:sldChg>
      <pc:sldChg chg="new del">
        <pc:chgData name="GANESH KUMAR" userId="8a0ed5645b269ccf" providerId="LiveId" clId="{6546F17B-6FFA-4934-B859-F65C6BADC17B}" dt="2023-09-25T19:21:26.840" v="1453" actId="47"/>
        <pc:sldMkLst>
          <pc:docMk/>
          <pc:sldMk cId="3007705520" sldId="387"/>
        </pc:sldMkLst>
      </pc:sldChg>
      <pc:sldChg chg="new del">
        <pc:chgData name="GANESH KUMAR" userId="8a0ed5645b269ccf" providerId="LiveId" clId="{6546F17B-6FFA-4934-B859-F65C6BADC17B}" dt="2023-09-25T19:21:26.878" v="1454" actId="47"/>
        <pc:sldMkLst>
          <pc:docMk/>
          <pc:sldMk cId="1342744550" sldId="388"/>
        </pc:sldMkLst>
      </pc:sldChg>
      <pc:sldChg chg="new del">
        <pc:chgData name="GANESH KUMAR" userId="8a0ed5645b269ccf" providerId="LiveId" clId="{6546F17B-6FFA-4934-B859-F65C6BADC17B}" dt="2023-09-25T19:21:26.901" v="1455" actId="47"/>
        <pc:sldMkLst>
          <pc:docMk/>
          <pc:sldMk cId="2856201410" sldId="389"/>
        </pc:sldMkLst>
      </pc:sldChg>
      <pc:sldChg chg="new del">
        <pc:chgData name="GANESH KUMAR" userId="8a0ed5645b269ccf" providerId="LiveId" clId="{6546F17B-6FFA-4934-B859-F65C6BADC17B}" dt="2023-09-25T19:21:27.009" v="1456" actId="47"/>
        <pc:sldMkLst>
          <pc:docMk/>
          <pc:sldMk cId="776426970" sldId="390"/>
        </pc:sldMkLst>
      </pc:sldChg>
      <pc:sldChg chg="new del">
        <pc:chgData name="GANESH KUMAR" userId="8a0ed5645b269ccf" providerId="LiveId" clId="{6546F17B-6FFA-4934-B859-F65C6BADC17B}" dt="2023-09-25T19:21:27.035" v="1457" actId="47"/>
        <pc:sldMkLst>
          <pc:docMk/>
          <pc:sldMk cId="2328610643" sldId="391"/>
        </pc:sldMkLst>
      </pc:sldChg>
      <pc:sldChg chg="new del">
        <pc:chgData name="GANESH KUMAR" userId="8a0ed5645b269ccf" providerId="LiveId" clId="{6546F17B-6FFA-4934-B859-F65C6BADC17B}" dt="2023-09-25T19:21:27.051" v="1458" actId="47"/>
        <pc:sldMkLst>
          <pc:docMk/>
          <pc:sldMk cId="1226766271" sldId="392"/>
        </pc:sldMkLst>
      </pc:sldChg>
      <pc:sldChg chg="new del">
        <pc:chgData name="GANESH KUMAR" userId="8a0ed5645b269ccf" providerId="LiveId" clId="{6546F17B-6FFA-4934-B859-F65C6BADC17B}" dt="2023-09-25T19:21:27.077" v="1459" actId="47"/>
        <pc:sldMkLst>
          <pc:docMk/>
          <pc:sldMk cId="465122898" sldId="393"/>
        </pc:sldMkLst>
      </pc:sldChg>
      <pc:sldChg chg="new del">
        <pc:chgData name="GANESH KUMAR" userId="8a0ed5645b269ccf" providerId="LiveId" clId="{6546F17B-6FFA-4934-B859-F65C6BADC17B}" dt="2023-09-25T19:21:27.107" v="1460" actId="47"/>
        <pc:sldMkLst>
          <pc:docMk/>
          <pc:sldMk cId="142213454" sldId="394"/>
        </pc:sldMkLst>
      </pc:sldChg>
      <pc:sldChg chg="new del">
        <pc:chgData name="GANESH KUMAR" userId="8a0ed5645b269ccf" providerId="LiveId" clId="{6546F17B-6FFA-4934-B859-F65C6BADC17B}" dt="2023-09-25T19:21:27.139" v="1461" actId="47"/>
        <pc:sldMkLst>
          <pc:docMk/>
          <pc:sldMk cId="92332855" sldId="395"/>
        </pc:sldMkLst>
      </pc:sldChg>
      <pc:sldChg chg="new del">
        <pc:chgData name="GANESH KUMAR" userId="8a0ed5645b269ccf" providerId="LiveId" clId="{6546F17B-6FFA-4934-B859-F65C6BADC17B}" dt="2023-09-25T19:21:27.174" v="1462" actId="47"/>
        <pc:sldMkLst>
          <pc:docMk/>
          <pc:sldMk cId="3999894313" sldId="396"/>
        </pc:sldMkLst>
      </pc:sldChg>
      <pc:sldChg chg="new del">
        <pc:chgData name="GANESH KUMAR" userId="8a0ed5645b269ccf" providerId="LiveId" clId="{6546F17B-6FFA-4934-B859-F65C6BADC17B}" dt="2023-09-25T19:21:27.210" v="1463" actId="47"/>
        <pc:sldMkLst>
          <pc:docMk/>
          <pc:sldMk cId="2922841590" sldId="397"/>
        </pc:sldMkLst>
      </pc:sldChg>
      <pc:sldChg chg="new del">
        <pc:chgData name="GANESH KUMAR" userId="8a0ed5645b269ccf" providerId="LiveId" clId="{6546F17B-6FFA-4934-B859-F65C6BADC17B}" dt="2023-09-25T19:21:27.237" v="1464" actId="47"/>
        <pc:sldMkLst>
          <pc:docMk/>
          <pc:sldMk cId="1414440511" sldId="398"/>
        </pc:sldMkLst>
      </pc:sldChg>
      <pc:sldChg chg="new del">
        <pc:chgData name="GANESH KUMAR" userId="8a0ed5645b269ccf" providerId="LiveId" clId="{6546F17B-6FFA-4934-B859-F65C6BADC17B}" dt="2023-09-25T19:21:27.264" v="1465" actId="47"/>
        <pc:sldMkLst>
          <pc:docMk/>
          <pc:sldMk cId="1013760959" sldId="399"/>
        </pc:sldMkLst>
      </pc:sldChg>
      <pc:sldChg chg="new del">
        <pc:chgData name="GANESH KUMAR" userId="8a0ed5645b269ccf" providerId="LiveId" clId="{6546F17B-6FFA-4934-B859-F65C6BADC17B}" dt="2023-09-25T19:21:27.303" v="1466" actId="47"/>
        <pc:sldMkLst>
          <pc:docMk/>
          <pc:sldMk cId="2437726303" sldId="400"/>
        </pc:sldMkLst>
      </pc:sldChg>
      <pc:sldChg chg="new del">
        <pc:chgData name="GANESH KUMAR" userId="8a0ed5645b269ccf" providerId="LiveId" clId="{6546F17B-6FFA-4934-B859-F65C6BADC17B}" dt="2023-09-25T19:21:27.345" v="1467" actId="47"/>
        <pc:sldMkLst>
          <pc:docMk/>
          <pc:sldMk cId="1509755181" sldId="401"/>
        </pc:sldMkLst>
      </pc:sldChg>
      <pc:sldChg chg="new del">
        <pc:chgData name="GANESH KUMAR" userId="8a0ed5645b269ccf" providerId="LiveId" clId="{6546F17B-6FFA-4934-B859-F65C6BADC17B}" dt="2023-09-25T19:21:27.373" v="1468" actId="47"/>
        <pc:sldMkLst>
          <pc:docMk/>
          <pc:sldMk cId="3219133802" sldId="402"/>
        </pc:sldMkLst>
      </pc:sldChg>
      <pc:sldChg chg="new del">
        <pc:chgData name="GANESH KUMAR" userId="8a0ed5645b269ccf" providerId="LiveId" clId="{6546F17B-6FFA-4934-B859-F65C6BADC17B}" dt="2023-09-25T19:21:27.404" v="1469" actId="47"/>
        <pc:sldMkLst>
          <pc:docMk/>
          <pc:sldMk cId="3551921978" sldId="403"/>
        </pc:sldMkLst>
      </pc:sldChg>
      <pc:sldChg chg="new del">
        <pc:chgData name="GANESH KUMAR" userId="8a0ed5645b269ccf" providerId="LiveId" clId="{6546F17B-6FFA-4934-B859-F65C6BADC17B}" dt="2023-09-25T19:21:27.433" v="1470" actId="47"/>
        <pc:sldMkLst>
          <pc:docMk/>
          <pc:sldMk cId="3297990321" sldId="404"/>
        </pc:sldMkLst>
      </pc:sldChg>
      <pc:sldChg chg="new del">
        <pc:chgData name="GANESH KUMAR" userId="8a0ed5645b269ccf" providerId="LiveId" clId="{6546F17B-6FFA-4934-B859-F65C6BADC17B}" dt="2023-09-25T19:21:27.464" v="1471" actId="47"/>
        <pc:sldMkLst>
          <pc:docMk/>
          <pc:sldMk cId="137546864" sldId="405"/>
        </pc:sldMkLst>
      </pc:sldChg>
      <pc:sldChg chg="new del">
        <pc:chgData name="GANESH KUMAR" userId="8a0ed5645b269ccf" providerId="LiveId" clId="{6546F17B-6FFA-4934-B859-F65C6BADC17B}" dt="2023-09-25T19:21:27.503" v="1472" actId="47"/>
        <pc:sldMkLst>
          <pc:docMk/>
          <pc:sldMk cId="4171842574" sldId="406"/>
        </pc:sldMkLst>
      </pc:sldChg>
      <pc:sldChg chg="new del">
        <pc:chgData name="GANESH KUMAR" userId="8a0ed5645b269ccf" providerId="LiveId" clId="{6546F17B-6FFA-4934-B859-F65C6BADC17B}" dt="2023-09-25T19:21:27.527" v="1473" actId="47"/>
        <pc:sldMkLst>
          <pc:docMk/>
          <pc:sldMk cId="2978995608" sldId="407"/>
        </pc:sldMkLst>
      </pc:sldChg>
      <pc:sldChg chg="new del">
        <pc:chgData name="GANESH KUMAR" userId="8a0ed5645b269ccf" providerId="LiveId" clId="{6546F17B-6FFA-4934-B859-F65C6BADC17B}" dt="2023-09-25T19:21:27.557" v="1474" actId="47"/>
        <pc:sldMkLst>
          <pc:docMk/>
          <pc:sldMk cId="778563660" sldId="408"/>
        </pc:sldMkLst>
      </pc:sldChg>
      <pc:sldChg chg="new del">
        <pc:chgData name="GANESH KUMAR" userId="8a0ed5645b269ccf" providerId="LiveId" clId="{6546F17B-6FFA-4934-B859-F65C6BADC17B}" dt="2023-09-25T19:21:27.619" v="1475" actId="47"/>
        <pc:sldMkLst>
          <pc:docMk/>
          <pc:sldMk cId="1223932010" sldId="409"/>
        </pc:sldMkLst>
      </pc:sldChg>
      <pc:sldChg chg="new del">
        <pc:chgData name="GANESH KUMAR" userId="8a0ed5645b269ccf" providerId="LiveId" clId="{6546F17B-6FFA-4934-B859-F65C6BADC17B}" dt="2023-09-25T19:21:27.644" v="1476" actId="47"/>
        <pc:sldMkLst>
          <pc:docMk/>
          <pc:sldMk cId="3538980759" sldId="410"/>
        </pc:sldMkLst>
      </pc:sldChg>
      <pc:sldChg chg="new del">
        <pc:chgData name="GANESH KUMAR" userId="8a0ed5645b269ccf" providerId="LiveId" clId="{6546F17B-6FFA-4934-B859-F65C6BADC17B}" dt="2023-09-25T19:21:27.669" v="1477" actId="47"/>
        <pc:sldMkLst>
          <pc:docMk/>
          <pc:sldMk cId="2412848406" sldId="411"/>
        </pc:sldMkLst>
      </pc:sldChg>
      <pc:sldChg chg="new del">
        <pc:chgData name="GANESH KUMAR" userId="8a0ed5645b269ccf" providerId="LiveId" clId="{6546F17B-6FFA-4934-B859-F65C6BADC17B}" dt="2023-09-25T19:21:27.700" v="1478" actId="47"/>
        <pc:sldMkLst>
          <pc:docMk/>
          <pc:sldMk cId="3227382064" sldId="412"/>
        </pc:sldMkLst>
      </pc:sldChg>
      <pc:sldChg chg="new del">
        <pc:chgData name="GANESH KUMAR" userId="8a0ed5645b269ccf" providerId="LiveId" clId="{6546F17B-6FFA-4934-B859-F65C6BADC17B}" dt="2023-09-25T19:21:27.731" v="1479" actId="47"/>
        <pc:sldMkLst>
          <pc:docMk/>
          <pc:sldMk cId="3968584549" sldId="413"/>
        </pc:sldMkLst>
      </pc:sldChg>
      <pc:sldChg chg="new del">
        <pc:chgData name="GANESH KUMAR" userId="8a0ed5645b269ccf" providerId="LiveId" clId="{6546F17B-6FFA-4934-B859-F65C6BADC17B}" dt="2023-09-25T19:21:27.763" v="1480" actId="47"/>
        <pc:sldMkLst>
          <pc:docMk/>
          <pc:sldMk cId="2567617821" sldId="414"/>
        </pc:sldMkLst>
      </pc:sldChg>
      <pc:sldChg chg="new del">
        <pc:chgData name="GANESH KUMAR" userId="8a0ed5645b269ccf" providerId="LiveId" clId="{6546F17B-6FFA-4934-B859-F65C6BADC17B}" dt="2023-09-25T19:21:27.793" v="1481" actId="47"/>
        <pc:sldMkLst>
          <pc:docMk/>
          <pc:sldMk cId="591297925" sldId="415"/>
        </pc:sldMkLst>
      </pc:sldChg>
      <pc:sldChg chg="new del">
        <pc:chgData name="GANESH KUMAR" userId="8a0ed5645b269ccf" providerId="LiveId" clId="{6546F17B-6FFA-4934-B859-F65C6BADC17B}" dt="2023-09-25T19:21:27.824" v="1482" actId="47"/>
        <pc:sldMkLst>
          <pc:docMk/>
          <pc:sldMk cId="547146385" sldId="416"/>
        </pc:sldMkLst>
      </pc:sldChg>
      <pc:sldChg chg="new del">
        <pc:chgData name="GANESH KUMAR" userId="8a0ed5645b269ccf" providerId="LiveId" clId="{6546F17B-6FFA-4934-B859-F65C6BADC17B}" dt="2023-09-25T19:21:27.867" v="1483" actId="47"/>
        <pc:sldMkLst>
          <pc:docMk/>
          <pc:sldMk cId="411194818" sldId="417"/>
        </pc:sldMkLst>
      </pc:sldChg>
      <pc:sldChg chg="new del">
        <pc:chgData name="GANESH KUMAR" userId="8a0ed5645b269ccf" providerId="LiveId" clId="{6546F17B-6FFA-4934-B859-F65C6BADC17B}" dt="2023-09-25T19:21:27.898" v="1484" actId="47"/>
        <pc:sldMkLst>
          <pc:docMk/>
          <pc:sldMk cId="475037261" sldId="418"/>
        </pc:sldMkLst>
      </pc:sldChg>
      <pc:sldChg chg="new del">
        <pc:chgData name="GANESH KUMAR" userId="8a0ed5645b269ccf" providerId="LiveId" clId="{6546F17B-6FFA-4934-B859-F65C6BADC17B}" dt="2023-09-25T19:21:27.930" v="1485" actId="47"/>
        <pc:sldMkLst>
          <pc:docMk/>
          <pc:sldMk cId="3100121270" sldId="419"/>
        </pc:sldMkLst>
      </pc:sldChg>
      <pc:sldChg chg="new del">
        <pc:chgData name="GANESH KUMAR" userId="8a0ed5645b269ccf" providerId="LiveId" clId="{6546F17B-6FFA-4934-B859-F65C6BADC17B}" dt="2023-09-25T19:21:27.962" v="1486" actId="47"/>
        <pc:sldMkLst>
          <pc:docMk/>
          <pc:sldMk cId="3171057073" sldId="420"/>
        </pc:sldMkLst>
      </pc:sldChg>
      <pc:sldChg chg="new del">
        <pc:chgData name="GANESH KUMAR" userId="8a0ed5645b269ccf" providerId="LiveId" clId="{6546F17B-6FFA-4934-B859-F65C6BADC17B}" dt="2023-09-25T19:21:27.991" v="1487" actId="47"/>
        <pc:sldMkLst>
          <pc:docMk/>
          <pc:sldMk cId="4005503408" sldId="421"/>
        </pc:sldMkLst>
      </pc:sldChg>
      <pc:sldChg chg="new del">
        <pc:chgData name="GANESH KUMAR" userId="8a0ed5645b269ccf" providerId="LiveId" clId="{6546F17B-6FFA-4934-B859-F65C6BADC17B}" dt="2023-09-25T19:21:28.023" v="1488" actId="47"/>
        <pc:sldMkLst>
          <pc:docMk/>
          <pc:sldMk cId="1895209198" sldId="422"/>
        </pc:sldMkLst>
      </pc:sldChg>
      <pc:sldChg chg="new del">
        <pc:chgData name="GANESH KUMAR" userId="8a0ed5645b269ccf" providerId="LiveId" clId="{6546F17B-6FFA-4934-B859-F65C6BADC17B}" dt="2023-09-25T19:21:28.054" v="1489" actId="47"/>
        <pc:sldMkLst>
          <pc:docMk/>
          <pc:sldMk cId="3737439201" sldId="423"/>
        </pc:sldMkLst>
      </pc:sldChg>
      <pc:sldChg chg="new del">
        <pc:chgData name="GANESH KUMAR" userId="8a0ed5645b269ccf" providerId="LiveId" clId="{6546F17B-6FFA-4934-B859-F65C6BADC17B}" dt="2023-09-25T19:21:28.086" v="1490" actId="47"/>
        <pc:sldMkLst>
          <pc:docMk/>
          <pc:sldMk cId="4262759659" sldId="424"/>
        </pc:sldMkLst>
      </pc:sldChg>
      <pc:sldChg chg="new del">
        <pc:chgData name="GANESH KUMAR" userId="8a0ed5645b269ccf" providerId="LiveId" clId="{6546F17B-6FFA-4934-B859-F65C6BADC17B}" dt="2023-09-25T19:21:28.131" v="1491" actId="47"/>
        <pc:sldMkLst>
          <pc:docMk/>
          <pc:sldMk cId="4209764939" sldId="425"/>
        </pc:sldMkLst>
      </pc:sldChg>
      <pc:sldChg chg="new del">
        <pc:chgData name="GANESH KUMAR" userId="8a0ed5645b269ccf" providerId="LiveId" clId="{6546F17B-6FFA-4934-B859-F65C6BADC17B}" dt="2023-09-25T19:21:28.163" v="1492" actId="47"/>
        <pc:sldMkLst>
          <pc:docMk/>
          <pc:sldMk cId="3335835557" sldId="426"/>
        </pc:sldMkLst>
      </pc:sldChg>
      <pc:sldChg chg="new del">
        <pc:chgData name="GANESH KUMAR" userId="8a0ed5645b269ccf" providerId="LiveId" clId="{6546F17B-6FFA-4934-B859-F65C6BADC17B}" dt="2023-09-25T19:21:28.194" v="1493" actId="47"/>
        <pc:sldMkLst>
          <pc:docMk/>
          <pc:sldMk cId="530962465" sldId="427"/>
        </pc:sldMkLst>
      </pc:sldChg>
      <pc:sldChg chg="new del">
        <pc:chgData name="GANESH KUMAR" userId="8a0ed5645b269ccf" providerId="LiveId" clId="{6546F17B-6FFA-4934-B859-F65C6BADC17B}" dt="2023-09-25T19:21:28.224" v="1494" actId="47"/>
        <pc:sldMkLst>
          <pc:docMk/>
          <pc:sldMk cId="3142248812" sldId="428"/>
        </pc:sldMkLst>
      </pc:sldChg>
      <pc:sldChg chg="new del">
        <pc:chgData name="GANESH KUMAR" userId="8a0ed5645b269ccf" providerId="LiveId" clId="{6546F17B-6FFA-4934-B859-F65C6BADC17B}" dt="2023-09-25T19:21:28.257" v="1495" actId="47"/>
        <pc:sldMkLst>
          <pc:docMk/>
          <pc:sldMk cId="970095779" sldId="429"/>
        </pc:sldMkLst>
      </pc:sldChg>
      <pc:sldChg chg="new del">
        <pc:chgData name="GANESH KUMAR" userId="8a0ed5645b269ccf" providerId="LiveId" clId="{6546F17B-6FFA-4934-B859-F65C6BADC17B}" dt="2023-09-25T19:21:28.288" v="1496" actId="47"/>
        <pc:sldMkLst>
          <pc:docMk/>
          <pc:sldMk cId="2558467024" sldId="430"/>
        </pc:sldMkLst>
      </pc:sldChg>
      <pc:sldChg chg="new del">
        <pc:chgData name="GANESH KUMAR" userId="8a0ed5645b269ccf" providerId="LiveId" clId="{6546F17B-6FFA-4934-B859-F65C6BADC17B}" dt="2023-09-25T19:21:28.318" v="1497" actId="47"/>
        <pc:sldMkLst>
          <pc:docMk/>
          <pc:sldMk cId="1302441320" sldId="431"/>
        </pc:sldMkLst>
      </pc:sldChg>
      <pc:sldChg chg="new del">
        <pc:chgData name="GANESH KUMAR" userId="8a0ed5645b269ccf" providerId="LiveId" clId="{6546F17B-6FFA-4934-B859-F65C6BADC17B}" dt="2023-09-25T19:21:28.350" v="1498" actId="47"/>
        <pc:sldMkLst>
          <pc:docMk/>
          <pc:sldMk cId="3308220404" sldId="432"/>
        </pc:sldMkLst>
      </pc:sldChg>
      <pc:sldChg chg="new del">
        <pc:chgData name="GANESH KUMAR" userId="8a0ed5645b269ccf" providerId="LiveId" clId="{6546F17B-6FFA-4934-B859-F65C6BADC17B}" dt="2023-09-25T19:21:28.382" v="1499" actId="47"/>
        <pc:sldMkLst>
          <pc:docMk/>
          <pc:sldMk cId="2251030298" sldId="433"/>
        </pc:sldMkLst>
      </pc:sldChg>
      <pc:sldChg chg="new del">
        <pc:chgData name="GANESH KUMAR" userId="8a0ed5645b269ccf" providerId="LiveId" clId="{6546F17B-6FFA-4934-B859-F65C6BADC17B}" dt="2023-09-25T19:21:28.432" v="1500" actId="47"/>
        <pc:sldMkLst>
          <pc:docMk/>
          <pc:sldMk cId="710697086" sldId="434"/>
        </pc:sldMkLst>
      </pc:sldChg>
      <pc:sldChg chg="new del">
        <pc:chgData name="GANESH KUMAR" userId="8a0ed5645b269ccf" providerId="LiveId" clId="{6546F17B-6FFA-4934-B859-F65C6BADC17B}" dt="2023-09-25T19:21:28.464" v="1501" actId="47"/>
        <pc:sldMkLst>
          <pc:docMk/>
          <pc:sldMk cId="2213719070" sldId="435"/>
        </pc:sldMkLst>
      </pc:sldChg>
      <pc:sldChg chg="new del">
        <pc:chgData name="GANESH KUMAR" userId="8a0ed5645b269ccf" providerId="LiveId" clId="{6546F17B-6FFA-4934-B859-F65C6BADC17B}" dt="2023-09-25T19:21:28.492" v="1502" actId="47"/>
        <pc:sldMkLst>
          <pc:docMk/>
          <pc:sldMk cId="3468449824" sldId="436"/>
        </pc:sldMkLst>
      </pc:sldChg>
      <pc:sldChg chg="new del">
        <pc:chgData name="GANESH KUMAR" userId="8a0ed5645b269ccf" providerId="LiveId" clId="{6546F17B-6FFA-4934-B859-F65C6BADC17B}" dt="2023-09-25T19:21:28.524" v="1503" actId="47"/>
        <pc:sldMkLst>
          <pc:docMk/>
          <pc:sldMk cId="3719246039" sldId="437"/>
        </pc:sldMkLst>
      </pc:sldChg>
      <pc:sldChg chg="new del">
        <pc:chgData name="GANESH KUMAR" userId="8a0ed5645b269ccf" providerId="LiveId" clId="{6546F17B-6FFA-4934-B859-F65C6BADC17B}" dt="2023-09-25T19:21:28.555" v="1504" actId="47"/>
        <pc:sldMkLst>
          <pc:docMk/>
          <pc:sldMk cId="350984577" sldId="438"/>
        </pc:sldMkLst>
      </pc:sldChg>
      <pc:sldChg chg="new del">
        <pc:chgData name="GANESH KUMAR" userId="8a0ed5645b269ccf" providerId="LiveId" clId="{6546F17B-6FFA-4934-B859-F65C6BADC17B}" dt="2023-09-25T19:21:28.585" v="1505" actId="47"/>
        <pc:sldMkLst>
          <pc:docMk/>
          <pc:sldMk cId="832863254" sldId="439"/>
        </pc:sldMkLst>
      </pc:sldChg>
      <pc:sldChg chg="new del">
        <pc:chgData name="GANESH KUMAR" userId="8a0ed5645b269ccf" providerId="LiveId" clId="{6546F17B-6FFA-4934-B859-F65C6BADC17B}" dt="2023-09-25T19:21:28.616" v="1506" actId="47"/>
        <pc:sldMkLst>
          <pc:docMk/>
          <pc:sldMk cId="870714841" sldId="440"/>
        </pc:sldMkLst>
      </pc:sldChg>
      <pc:sldChg chg="new del">
        <pc:chgData name="GANESH KUMAR" userId="8a0ed5645b269ccf" providerId="LiveId" clId="{6546F17B-6FFA-4934-B859-F65C6BADC17B}" dt="2023-09-25T19:21:28.647" v="1507" actId="47"/>
        <pc:sldMkLst>
          <pc:docMk/>
          <pc:sldMk cId="1301570632" sldId="441"/>
        </pc:sldMkLst>
      </pc:sldChg>
      <pc:sldChg chg="new del">
        <pc:chgData name="GANESH KUMAR" userId="8a0ed5645b269ccf" providerId="LiveId" clId="{6546F17B-6FFA-4934-B859-F65C6BADC17B}" dt="2023-09-25T19:21:28.677" v="1508" actId="47"/>
        <pc:sldMkLst>
          <pc:docMk/>
          <pc:sldMk cId="3170326803" sldId="442"/>
        </pc:sldMkLst>
      </pc:sldChg>
      <pc:sldChg chg="new del">
        <pc:chgData name="GANESH KUMAR" userId="8a0ed5645b269ccf" providerId="LiveId" clId="{6546F17B-6FFA-4934-B859-F65C6BADC17B}" dt="2023-09-25T19:21:28.723" v="1509" actId="47"/>
        <pc:sldMkLst>
          <pc:docMk/>
          <pc:sldMk cId="183894444" sldId="443"/>
        </pc:sldMkLst>
      </pc:sldChg>
      <pc:sldChg chg="new del">
        <pc:chgData name="GANESH KUMAR" userId="8a0ed5645b269ccf" providerId="LiveId" clId="{6546F17B-6FFA-4934-B859-F65C6BADC17B}" dt="2023-09-25T19:21:28.756" v="1510" actId="47"/>
        <pc:sldMkLst>
          <pc:docMk/>
          <pc:sldMk cId="3884478790" sldId="444"/>
        </pc:sldMkLst>
      </pc:sldChg>
      <pc:sldChg chg="new del">
        <pc:chgData name="GANESH KUMAR" userId="8a0ed5645b269ccf" providerId="LiveId" clId="{6546F17B-6FFA-4934-B859-F65C6BADC17B}" dt="2023-09-25T19:21:28.787" v="1511" actId="47"/>
        <pc:sldMkLst>
          <pc:docMk/>
          <pc:sldMk cId="1485703432" sldId="445"/>
        </pc:sldMkLst>
      </pc:sldChg>
      <pc:sldChg chg="new del">
        <pc:chgData name="GANESH KUMAR" userId="8a0ed5645b269ccf" providerId="LiveId" clId="{6546F17B-6FFA-4934-B859-F65C6BADC17B}" dt="2023-09-25T19:21:28.818" v="1512" actId="47"/>
        <pc:sldMkLst>
          <pc:docMk/>
          <pc:sldMk cId="2636109939" sldId="446"/>
        </pc:sldMkLst>
      </pc:sldChg>
      <pc:sldChg chg="new del">
        <pc:chgData name="GANESH KUMAR" userId="8a0ed5645b269ccf" providerId="LiveId" clId="{6546F17B-6FFA-4934-B859-F65C6BADC17B}" dt="2023-09-25T19:21:28.848" v="1513" actId="47"/>
        <pc:sldMkLst>
          <pc:docMk/>
          <pc:sldMk cId="1292778150" sldId="447"/>
        </pc:sldMkLst>
      </pc:sldChg>
      <pc:sldChg chg="new del">
        <pc:chgData name="GANESH KUMAR" userId="8a0ed5645b269ccf" providerId="LiveId" clId="{6546F17B-6FFA-4934-B859-F65C6BADC17B}" dt="2023-09-25T19:21:28.879" v="1514" actId="47"/>
        <pc:sldMkLst>
          <pc:docMk/>
          <pc:sldMk cId="3617703083" sldId="448"/>
        </pc:sldMkLst>
      </pc:sldChg>
      <pc:sldChg chg="new del">
        <pc:chgData name="GANESH KUMAR" userId="8a0ed5645b269ccf" providerId="LiveId" clId="{6546F17B-6FFA-4934-B859-F65C6BADC17B}" dt="2023-09-25T19:21:28.910" v="1515" actId="47"/>
        <pc:sldMkLst>
          <pc:docMk/>
          <pc:sldMk cId="1538018493" sldId="449"/>
        </pc:sldMkLst>
      </pc:sldChg>
      <pc:sldChg chg="new del">
        <pc:chgData name="GANESH KUMAR" userId="8a0ed5645b269ccf" providerId="LiveId" clId="{6546F17B-6FFA-4934-B859-F65C6BADC17B}" dt="2023-09-25T19:21:28.956" v="1516" actId="47"/>
        <pc:sldMkLst>
          <pc:docMk/>
          <pc:sldMk cId="2154050835" sldId="450"/>
        </pc:sldMkLst>
      </pc:sldChg>
      <pc:sldChg chg="new del">
        <pc:chgData name="GANESH KUMAR" userId="8a0ed5645b269ccf" providerId="LiveId" clId="{6546F17B-6FFA-4934-B859-F65C6BADC17B}" dt="2023-09-25T19:21:28.987" v="1517" actId="47"/>
        <pc:sldMkLst>
          <pc:docMk/>
          <pc:sldMk cId="4140211924" sldId="451"/>
        </pc:sldMkLst>
      </pc:sldChg>
      <pc:sldChg chg="new del">
        <pc:chgData name="GANESH KUMAR" userId="8a0ed5645b269ccf" providerId="LiveId" clId="{6546F17B-6FFA-4934-B859-F65C6BADC17B}" dt="2023-09-25T19:21:29.018" v="1518" actId="47"/>
        <pc:sldMkLst>
          <pc:docMk/>
          <pc:sldMk cId="1223099386" sldId="452"/>
        </pc:sldMkLst>
      </pc:sldChg>
      <pc:sldChg chg="new del">
        <pc:chgData name="GANESH KUMAR" userId="8a0ed5645b269ccf" providerId="LiveId" clId="{6546F17B-6FFA-4934-B859-F65C6BADC17B}" dt="2023-09-25T19:21:29.052" v="1519" actId="47"/>
        <pc:sldMkLst>
          <pc:docMk/>
          <pc:sldMk cId="659920584" sldId="453"/>
        </pc:sldMkLst>
      </pc:sldChg>
      <pc:sldChg chg="new del">
        <pc:chgData name="GANESH KUMAR" userId="8a0ed5645b269ccf" providerId="LiveId" clId="{6546F17B-6FFA-4934-B859-F65C6BADC17B}" dt="2023-09-25T19:21:29.081" v="1520" actId="47"/>
        <pc:sldMkLst>
          <pc:docMk/>
          <pc:sldMk cId="3347424754" sldId="454"/>
        </pc:sldMkLst>
      </pc:sldChg>
      <pc:sldChg chg="new del">
        <pc:chgData name="GANESH KUMAR" userId="8a0ed5645b269ccf" providerId="LiveId" clId="{6546F17B-6FFA-4934-B859-F65C6BADC17B}" dt="2023-09-25T19:21:29.112" v="1521" actId="47"/>
        <pc:sldMkLst>
          <pc:docMk/>
          <pc:sldMk cId="2070815890" sldId="455"/>
        </pc:sldMkLst>
      </pc:sldChg>
      <pc:sldChg chg="new del">
        <pc:chgData name="GANESH KUMAR" userId="8a0ed5645b269ccf" providerId="LiveId" clId="{6546F17B-6FFA-4934-B859-F65C6BADC17B}" dt="2023-09-25T19:21:29.146" v="1522" actId="47"/>
        <pc:sldMkLst>
          <pc:docMk/>
          <pc:sldMk cId="1912340181" sldId="456"/>
        </pc:sldMkLst>
      </pc:sldChg>
      <pc:sldChg chg="new del">
        <pc:chgData name="GANESH KUMAR" userId="8a0ed5645b269ccf" providerId="LiveId" clId="{6546F17B-6FFA-4934-B859-F65C6BADC17B}" dt="2023-09-25T19:21:29.174" v="1523" actId="47"/>
        <pc:sldMkLst>
          <pc:docMk/>
          <pc:sldMk cId="301258503" sldId="457"/>
        </pc:sldMkLst>
      </pc:sldChg>
      <pc:sldChg chg="new del">
        <pc:chgData name="GANESH KUMAR" userId="8a0ed5645b269ccf" providerId="LiveId" clId="{6546F17B-6FFA-4934-B859-F65C6BADC17B}" dt="2023-09-25T19:21:29.206" v="1524" actId="47"/>
        <pc:sldMkLst>
          <pc:docMk/>
          <pc:sldMk cId="3289724451" sldId="458"/>
        </pc:sldMkLst>
      </pc:sldChg>
      <pc:sldChg chg="new del">
        <pc:chgData name="GANESH KUMAR" userId="8a0ed5645b269ccf" providerId="LiveId" clId="{6546F17B-6FFA-4934-B859-F65C6BADC17B}" dt="2023-09-25T19:21:29.252" v="1525" actId="47"/>
        <pc:sldMkLst>
          <pc:docMk/>
          <pc:sldMk cId="2075446275" sldId="459"/>
        </pc:sldMkLst>
      </pc:sldChg>
      <pc:sldChg chg="new del">
        <pc:chgData name="GANESH KUMAR" userId="8a0ed5645b269ccf" providerId="LiveId" clId="{6546F17B-6FFA-4934-B859-F65C6BADC17B}" dt="2023-09-25T19:21:29.284" v="1526" actId="47"/>
        <pc:sldMkLst>
          <pc:docMk/>
          <pc:sldMk cId="878041187" sldId="460"/>
        </pc:sldMkLst>
      </pc:sldChg>
      <pc:sldChg chg="new del">
        <pc:chgData name="GANESH KUMAR" userId="8a0ed5645b269ccf" providerId="LiveId" clId="{6546F17B-6FFA-4934-B859-F65C6BADC17B}" dt="2023-09-25T19:21:29.315" v="1527" actId="47"/>
        <pc:sldMkLst>
          <pc:docMk/>
          <pc:sldMk cId="2257947786" sldId="461"/>
        </pc:sldMkLst>
      </pc:sldChg>
      <pc:sldChg chg="new del">
        <pc:chgData name="GANESH KUMAR" userId="8a0ed5645b269ccf" providerId="LiveId" clId="{6546F17B-6FFA-4934-B859-F65C6BADC17B}" dt="2023-09-25T19:21:29.347" v="1528" actId="47"/>
        <pc:sldMkLst>
          <pc:docMk/>
          <pc:sldMk cId="1255124956" sldId="462"/>
        </pc:sldMkLst>
      </pc:sldChg>
      <pc:sldChg chg="new del">
        <pc:chgData name="GANESH KUMAR" userId="8a0ed5645b269ccf" providerId="LiveId" clId="{6546F17B-6FFA-4934-B859-F65C6BADC17B}" dt="2023-09-25T19:21:29.380" v="1529" actId="47"/>
        <pc:sldMkLst>
          <pc:docMk/>
          <pc:sldMk cId="4099272092" sldId="463"/>
        </pc:sldMkLst>
      </pc:sldChg>
      <pc:sldChg chg="new del">
        <pc:chgData name="GANESH KUMAR" userId="8a0ed5645b269ccf" providerId="LiveId" clId="{6546F17B-6FFA-4934-B859-F65C6BADC17B}" dt="2023-09-25T19:21:29.410" v="1530" actId="47"/>
        <pc:sldMkLst>
          <pc:docMk/>
          <pc:sldMk cId="3755342462" sldId="464"/>
        </pc:sldMkLst>
      </pc:sldChg>
      <pc:sldChg chg="new del">
        <pc:chgData name="GANESH KUMAR" userId="8a0ed5645b269ccf" providerId="LiveId" clId="{6546F17B-6FFA-4934-B859-F65C6BADC17B}" dt="2023-09-25T19:21:29.440" v="1531" actId="47"/>
        <pc:sldMkLst>
          <pc:docMk/>
          <pc:sldMk cId="4208804532" sldId="465"/>
        </pc:sldMkLst>
      </pc:sldChg>
      <pc:sldChg chg="new del">
        <pc:chgData name="GANESH KUMAR" userId="8a0ed5645b269ccf" providerId="LiveId" clId="{6546F17B-6FFA-4934-B859-F65C6BADC17B}" dt="2023-09-25T19:21:29.471" v="1532" actId="47"/>
        <pc:sldMkLst>
          <pc:docMk/>
          <pc:sldMk cId="3690513961" sldId="466"/>
        </pc:sldMkLst>
      </pc:sldChg>
      <pc:sldChg chg="new del">
        <pc:chgData name="GANESH KUMAR" userId="8a0ed5645b269ccf" providerId="LiveId" clId="{6546F17B-6FFA-4934-B859-F65C6BADC17B}" dt="2023-09-25T19:21:29.503" v="1533" actId="47"/>
        <pc:sldMkLst>
          <pc:docMk/>
          <pc:sldMk cId="3285889864" sldId="467"/>
        </pc:sldMkLst>
      </pc:sldChg>
      <pc:sldChg chg="new del">
        <pc:chgData name="GANESH KUMAR" userId="8a0ed5645b269ccf" providerId="LiveId" clId="{6546F17B-6FFA-4934-B859-F65C6BADC17B}" dt="2023-09-25T19:21:29.556" v="1534" actId="47"/>
        <pc:sldMkLst>
          <pc:docMk/>
          <pc:sldMk cId="2644274540" sldId="468"/>
        </pc:sldMkLst>
      </pc:sldChg>
      <pc:sldChg chg="new del">
        <pc:chgData name="GANESH KUMAR" userId="8a0ed5645b269ccf" providerId="LiveId" clId="{6546F17B-6FFA-4934-B859-F65C6BADC17B}" dt="2023-09-25T19:21:29.583" v="1535" actId="47"/>
        <pc:sldMkLst>
          <pc:docMk/>
          <pc:sldMk cId="3777581263" sldId="469"/>
        </pc:sldMkLst>
      </pc:sldChg>
      <pc:sldChg chg="new del">
        <pc:chgData name="GANESH KUMAR" userId="8a0ed5645b269ccf" providerId="LiveId" clId="{6546F17B-6FFA-4934-B859-F65C6BADC17B}" dt="2023-09-25T19:21:29.613" v="1536" actId="47"/>
        <pc:sldMkLst>
          <pc:docMk/>
          <pc:sldMk cId="1109474913" sldId="470"/>
        </pc:sldMkLst>
      </pc:sldChg>
      <pc:sldChg chg="new del">
        <pc:chgData name="GANESH KUMAR" userId="8a0ed5645b269ccf" providerId="LiveId" clId="{6546F17B-6FFA-4934-B859-F65C6BADC17B}" dt="2023-09-25T19:21:29.646" v="1537" actId="47"/>
        <pc:sldMkLst>
          <pc:docMk/>
          <pc:sldMk cId="3942618816" sldId="471"/>
        </pc:sldMkLst>
      </pc:sldChg>
      <pc:sldChg chg="new del">
        <pc:chgData name="GANESH KUMAR" userId="8a0ed5645b269ccf" providerId="LiveId" clId="{6546F17B-6FFA-4934-B859-F65C6BADC17B}" dt="2023-09-25T19:21:29.675" v="1538" actId="47"/>
        <pc:sldMkLst>
          <pc:docMk/>
          <pc:sldMk cId="3609133383" sldId="472"/>
        </pc:sldMkLst>
      </pc:sldChg>
      <pc:sldChg chg="new del">
        <pc:chgData name="GANESH KUMAR" userId="8a0ed5645b269ccf" providerId="LiveId" clId="{6546F17B-6FFA-4934-B859-F65C6BADC17B}" dt="2023-09-25T19:21:29.705" v="1539" actId="47"/>
        <pc:sldMkLst>
          <pc:docMk/>
          <pc:sldMk cId="229927072" sldId="473"/>
        </pc:sldMkLst>
      </pc:sldChg>
      <pc:sldChg chg="new del">
        <pc:chgData name="GANESH KUMAR" userId="8a0ed5645b269ccf" providerId="LiveId" clId="{6546F17B-6FFA-4934-B859-F65C6BADC17B}" dt="2023-09-25T19:21:29.737" v="1540" actId="47"/>
        <pc:sldMkLst>
          <pc:docMk/>
          <pc:sldMk cId="1777168241" sldId="474"/>
        </pc:sldMkLst>
      </pc:sldChg>
      <pc:sldChg chg="new del">
        <pc:chgData name="GANESH KUMAR" userId="8a0ed5645b269ccf" providerId="LiveId" clId="{6546F17B-6FFA-4934-B859-F65C6BADC17B}" dt="2023-09-25T19:21:29.766" v="1541" actId="47"/>
        <pc:sldMkLst>
          <pc:docMk/>
          <pc:sldMk cId="688231949" sldId="475"/>
        </pc:sldMkLst>
      </pc:sldChg>
      <pc:sldChg chg="new del">
        <pc:chgData name="GANESH KUMAR" userId="8a0ed5645b269ccf" providerId="LiveId" clId="{6546F17B-6FFA-4934-B859-F65C6BADC17B}" dt="2023-09-25T19:21:29.816" v="1542" actId="47"/>
        <pc:sldMkLst>
          <pc:docMk/>
          <pc:sldMk cId="2300889137" sldId="476"/>
        </pc:sldMkLst>
      </pc:sldChg>
      <pc:sldChg chg="new del">
        <pc:chgData name="GANESH KUMAR" userId="8a0ed5645b269ccf" providerId="LiveId" clId="{6546F17B-6FFA-4934-B859-F65C6BADC17B}" dt="2023-09-25T19:21:29.847" v="1543" actId="47"/>
        <pc:sldMkLst>
          <pc:docMk/>
          <pc:sldMk cId="1015651981" sldId="477"/>
        </pc:sldMkLst>
      </pc:sldChg>
      <pc:sldChg chg="new del">
        <pc:chgData name="GANESH KUMAR" userId="8a0ed5645b269ccf" providerId="LiveId" clId="{6546F17B-6FFA-4934-B859-F65C6BADC17B}" dt="2023-09-25T19:21:29.879" v="1544" actId="47"/>
        <pc:sldMkLst>
          <pc:docMk/>
          <pc:sldMk cId="1345528201" sldId="478"/>
        </pc:sldMkLst>
      </pc:sldChg>
      <pc:sldChg chg="new del">
        <pc:chgData name="GANESH KUMAR" userId="8a0ed5645b269ccf" providerId="LiveId" clId="{6546F17B-6FFA-4934-B859-F65C6BADC17B}" dt="2023-09-25T19:21:29.910" v="1545" actId="47"/>
        <pc:sldMkLst>
          <pc:docMk/>
          <pc:sldMk cId="2099538308" sldId="479"/>
        </pc:sldMkLst>
      </pc:sldChg>
      <pc:sldChg chg="new del">
        <pc:chgData name="GANESH KUMAR" userId="8a0ed5645b269ccf" providerId="LiveId" clId="{6546F17B-6FFA-4934-B859-F65C6BADC17B}" dt="2023-09-25T19:21:29.948" v="1546" actId="47"/>
        <pc:sldMkLst>
          <pc:docMk/>
          <pc:sldMk cId="3477624087" sldId="480"/>
        </pc:sldMkLst>
      </pc:sldChg>
      <pc:sldChg chg="new del">
        <pc:chgData name="GANESH KUMAR" userId="8a0ed5645b269ccf" providerId="LiveId" clId="{6546F17B-6FFA-4934-B859-F65C6BADC17B}" dt="2023-09-25T19:21:29.971" v="1547" actId="47"/>
        <pc:sldMkLst>
          <pc:docMk/>
          <pc:sldMk cId="1315063183" sldId="481"/>
        </pc:sldMkLst>
      </pc:sldChg>
      <pc:sldChg chg="new del">
        <pc:chgData name="GANESH KUMAR" userId="8a0ed5645b269ccf" providerId="LiveId" clId="{6546F17B-6FFA-4934-B859-F65C6BADC17B}" dt="2023-09-25T19:21:30.002" v="1548" actId="47"/>
        <pc:sldMkLst>
          <pc:docMk/>
          <pc:sldMk cId="1612621330" sldId="482"/>
        </pc:sldMkLst>
      </pc:sldChg>
      <pc:sldChg chg="new del">
        <pc:chgData name="GANESH KUMAR" userId="8a0ed5645b269ccf" providerId="LiveId" clId="{6546F17B-6FFA-4934-B859-F65C6BADC17B}" dt="2023-09-25T19:21:30.033" v="1549" actId="47"/>
        <pc:sldMkLst>
          <pc:docMk/>
          <pc:sldMk cId="3461323074" sldId="483"/>
        </pc:sldMkLst>
      </pc:sldChg>
      <pc:sldChg chg="new del">
        <pc:chgData name="GANESH KUMAR" userId="8a0ed5645b269ccf" providerId="LiveId" clId="{6546F17B-6FFA-4934-B859-F65C6BADC17B}" dt="2023-09-25T19:21:30.065" v="1550" actId="47"/>
        <pc:sldMkLst>
          <pc:docMk/>
          <pc:sldMk cId="2038754762" sldId="484"/>
        </pc:sldMkLst>
      </pc:sldChg>
      <pc:sldChg chg="new del">
        <pc:chgData name="GANESH KUMAR" userId="8a0ed5645b269ccf" providerId="LiveId" clId="{6546F17B-6FFA-4934-B859-F65C6BADC17B}" dt="2023-09-25T19:21:30.113" v="1551" actId="47"/>
        <pc:sldMkLst>
          <pc:docMk/>
          <pc:sldMk cId="1234037057" sldId="485"/>
        </pc:sldMkLst>
      </pc:sldChg>
      <pc:sldChg chg="new del">
        <pc:chgData name="GANESH KUMAR" userId="8a0ed5645b269ccf" providerId="LiveId" clId="{6546F17B-6FFA-4934-B859-F65C6BADC17B}" dt="2023-09-25T19:21:30.142" v="1552" actId="47"/>
        <pc:sldMkLst>
          <pc:docMk/>
          <pc:sldMk cId="3560162393" sldId="486"/>
        </pc:sldMkLst>
      </pc:sldChg>
      <pc:sldChg chg="new del">
        <pc:chgData name="GANESH KUMAR" userId="8a0ed5645b269ccf" providerId="LiveId" clId="{6546F17B-6FFA-4934-B859-F65C6BADC17B}" dt="2023-09-25T19:21:30.175" v="1553" actId="47"/>
        <pc:sldMkLst>
          <pc:docMk/>
          <pc:sldMk cId="3387648675" sldId="487"/>
        </pc:sldMkLst>
      </pc:sldChg>
      <pc:sldChg chg="new del">
        <pc:chgData name="GANESH KUMAR" userId="8a0ed5645b269ccf" providerId="LiveId" clId="{6546F17B-6FFA-4934-B859-F65C6BADC17B}" dt="2023-09-25T19:21:30.205" v="1554" actId="47"/>
        <pc:sldMkLst>
          <pc:docMk/>
          <pc:sldMk cId="4066462117" sldId="488"/>
        </pc:sldMkLst>
      </pc:sldChg>
      <pc:sldChg chg="new del">
        <pc:chgData name="GANESH KUMAR" userId="8a0ed5645b269ccf" providerId="LiveId" clId="{6546F17B-6FFA-4934-B859-F65C6BADC17B}" dt="2023-09-25T19:21:30.237" v="1555" actId="47"/>
        <pc:sldMkLst>
          <pc:docMk/>
          <pc:sldMk cId="4114385499" sldId="489"/>
        </pc:sldMkLst>
      </pc:sldChg>
      <pc:sldChg chg="new del">
        <pc:chgData name="GANESH KUMAR" userId="8a0ed5645b269ccf" providerId="LiveId" clId="{6546F17B-6FFA-4934-B859-F65C6BADC17B}" dt="2023-09-25T19:21:30.270" v="1556" actId="47"/>
        <pc:sldMkLst>
          <pc:docMk/>
          <pc:sldMk cId="2736198421" sldId="490"/>
        </pc:sldMkLst>
      </pc:sldChg>
      <pc:sldChg chg="new del">
        <pc:chgData name="GANESH KUMAR" userId="8a0ed5645b269ccf" providerId="LiveId" clId="{6546F17B-6FFA-4934-B859-F65C6BADC17B}" dt="2023-09-25T19:21:30.297" v="1557" actId="47"/>
        <pc:sldMkLst>
          <pc:docMk/>
          <pc:sldMk cId="3180492373" sldId="491"/>
        </pc:sldMkLst>
      </pc:sldChg>
      <pc:sldChg chg="new del">
        <pc:chgData name="GANESH KUMAR" userId="8a0ed5645b269ccf" providerId="LiveId" clId="{6546F17B-6FFA-4934-B859-F65C6BADC17B}" dt="2023-09-25T19:21:30.329" v="1558" actId="47"/>
        <pc:sldMkLst>
          <pc:docMk/>
          <pc:sldMk cId="3346735123" sldId="492"/>
        </pc:sldMkLst>
      </pc:sldChg>
      <pc:sldChg chg="new del">
        <pc:chgData name="GANESH KUMAR" userId="8a0ed5645b269ccf" providerId="LiveId" clId="{6546F17B-6FFA-4934-B859-F65C6BADC17B}" dt="2023-09-25T19:21:30.361" v="1559" actId="47"/>
        <pc:sldMkLst>
          <pc:docMk/>
          <pc:sldMk cId="2964988876" sldId="493"/>
        </pc:sldMkLst>
      </pc:sldChg>
      <pc:sldChg chg="new del">
        <pc:chgData name="GANESH KUMAR" userId="8a0ed5645b269ccf" providerId="LiveId" clId="{6546F17B-6FFA-4934-B859-F65C6BADC17B}" dt="2023-09-25T19:21:30.396" v="1560" actId="47"/>
        <pc:sldMkLst>
          <pc:docMk/>
          <pc:sldMk cId="4246610315" sldId="494"/>
        </pc:sldMkLst>
      </pc:sldChg>
      <pc:sldChg chg="new del">
        <pc:chgData name="GANESH KUMAR" userId="8a0ed5645b269ccf" providerId="LiveId" clId="{6546F17B-6FFA-4934-B859-F65C6BADC17B}" dt="2023-09-25T19:21:30.439" v="1561" actId="47"/>
        <pc:sldMkLst>
          <pc:docMk/>
          <pc:sldMk cId="1911156479" sldId="495"/>
        </pc:sldMkLst>
      </pc:sldChg>
      <pc:sldChg chg="new del">
        <pc:chgData name="GANESH KUMAR" userId="8a0ed5645b269ccf" providerId="LiveId" clId="{6546F17B-6FFA-4934-B859-F65C6BADC17B}" dt="2023-09-25T19:21:30.471" v="1562" actId="47"/>
        <pc:sldMkLst>
          <pc:docMk/>
          <pc:sldMk cId="3373741056" sldId="496"/>
        </pc:sldMkLst>
      </pc:sldChg>
      <pc:sldChg chg="new del">
        <pc:chgData name="GANESH KUMAR" userId="8a0ed5645b269ccf" providerId="LiveId" clId="{6546F17B-6FFA-4934-B859-F65C6BADC17B}" dt="2023-09-25T19:21:30.504" v="1563" actId="47"/>
        <pc:sldMkLst>
          <pc:docMk/>
          <pc:sldMk cId="3119399246" sldId="497"/>
        </pc:sldMkLst>
      </pc:sldChg>
      <pc:sldChg chg="new del">
        <pc:chgData name="GANESH KUMAR" userId="8a0ed5645b269ccf" providerId="LiveId" clId="{6546F17B-6FFA-4934-B859-F65C6BADC17B}" dt="2023-09-25T19:21:30.535" v="1564" actId="47"/>
        <pc:sldMkLst>
          <pc:docMk/>
          <pc:sldMk cId="2282733144" sldId="498"/>
        </pc:sldMkLst>
      </pc:sldChg>
      <pc:sldChg chg="new del">
        <pc:chgData name="GANESH KUMAR" userId="8a0ed5645b269ccf" providerId="LiveId" clId="{6546F17B-6FFA-4934-B859-F65C6BADC17B}" dt="2023-09-25T19:21:30.566" v="1565" actId="47"/>
        <pc:sldMkLst>
          <pc:docMk/>
          <pc:sldMk cId="513402892" sldId="499"/>
        </pc:sldMkLst>
      </pc:sldChg>
      <pc:sldChg chg="new del">
        <pc:chgData name="GANESH KUMAR" userId="8a0ed5645b269ccf" providerId="LiveId" clId="{6546F17B-6FFA-4934-B859-F65C6BADC17B}" dt="2023-09-25T19:21:30.598" v="1566" actId="47"/>
        <pc:sldMkLst>
          <pc:docMk/>
          <pc:sldMk cId="2703192415" sldId="500"/>
        </pc:sldMkLst>
      </pc:sldChg>
      <pc:sldChg chg="new del">
        <pc:chgData name="GANESH KUMAR" userId="8a0ed5645b269ccf" providerId="LiveId" clId="{6546F17B-6FFA-4934-B859-F65C6BADC17B}" dt="2023-09-25T19:21:30.626" v="1567" actId="47"/>
        <pc:sldMkLst>
          <pc:docMk/>
          <pc:sldMk cId="3632548786" sldId="501"/>
        </pc:sldMkLst>
      </pc:sldChg>
      <pc:sldChg chg="new del">
        <pc:chgData name="GANESH KUMAR" userId="8a0ed5645b269ccf" providerId="LiveId" clId="{6546F17B-6FFA-4934-B859-F65C6BADC17B}" dt="2023-09-25T19:21:30.660" v="1568" actId="47"/>
        <pc:sldMkLst>
          <pc:docMk/>
          <pc:sldMk cId="3601703267" sldId="502"/>
        </pc:sldMkLst>
      </pc:sldChg>
      <pc:sldChg chg="new del">
        <pc:chgData name="GANESH KUMAR" userId="8a0ed5645b269ccf" providerId="LiveId" clId="{6546F17B-6FFA-4934-B859-F65C6BADC17B}" dt="2023-09-25T19:21:30.691" v="1569" actId="47"/>
        <pc:sldMkLst>
          <pc:docMk/>
          <pc:sldMk cId="1976416949" sldId="503"/>
        </pc:sldMkLst>
      </pc:sldChg>
      <pc:sldChg chg="new del">
        <pc:chgData name="GANESH KUMAR" userId="8a0ed5645b269ccf" providerId="LiveId" clId="{6546F17B-6FFA-4934-B859-F65C6BADC17B}" dt="2023-09-25T19:21:30.722" v="1570" actId="47"/>
        <pc:sldMkLst>
          <pc:docMk/>
          <pc:sldMk cId="960331217" sldId="504"/>
        </pc:sldMkLst>
      </pc:sldChg>
      <pc:sldChg chg="new del">
        <pc:chgData name="GANESH KUMAR" userId="8a0ed5645b269ccf" providerId="LiveId" clId="{6546F17B-6FFA-4934-B859-F65C6BADC17B}" dt="2023-09-25T19:21:30.771" v="1571" actId="47"/>
        <pc:sldMkLst>
          <pc:docMk/>
          <pc:sldMk cId="2745184538" sldId="505"/>
        </pc:sldMkLst>
      </pc:sldChg>
      <pc:sldChg chg="new del">
        <pc:chgData name="GANESH KUMAR" userId="8a0ed5645b269ccf" providerId="LiveId" clId="{6546F17B-6FFA-4934-B859-F65C6BADC17B}" dt="2023-09-25T19:21:30.802" v="1572" actId="47"/>
        <pc:sldMkLst>
          <pc:docMk/>
          <pc:sldMk cId="832252967" sldId="506"/>
        </pc:sldMkLst>
      </pc:sldChg>
      <pc:sldChg chg="new del">
        <pc:chgData name="GANESH KUMAR" userId="8a0ed5645b269ccf" providerId="LiveId" clId="{6546F17B-6FFA-4934-B859-F65C6BADC17B}" dt="2023-09-25T19:21:30.834" v="1573" actId="47"/>
        <pc:sldMkLst>
          <pc:docMk/>
          <pc:sldMk cId="1563025326" sldId="507"/>
        </pc:sldMkLst>
      </pc:sldChg>
      <pc:sldChg chg="new del">
        <pc:chgData name="GANESH KUMAR" userId="8a0ed5645b269ccf" providerId="LiveId" clId="{6546F17B-6FFA-4934-B859-F65C6BADC17B}" dt="2023-09-25T19:21:30.863" v="1574" actId="47"/>
        <pc:sldMkLst>
          <pc:docMk/>
          <pc:sldMk cId="992341907" sldId="508"/>
        </pc:sldMkLst>
      </pc:sldChg>
      <pc:sldChg chg="new del">
        <pc:chgData name="GANESH KUMAR" userId="8a0ed5645b269ccf" providerId="LiveId" clId="{6546F17B-6FFA-4934-B859-F65C6BADC17B}" dt="2023-09-25T19:21:30.893" v="1575" actId="47"/>
        <pc:sldMkLst>
          <pc:docMk/>
          <pc:sldMk cId="3229412505" sldId="509"/>
        </pc:sldMkLst>
      </pc:sldChg>
      <pc:sldChg chg="new del">
        <pc:chgData name="GANESH KUMAR" userId="8a0ed5645b269ccf" providerId="LiveId" clId="{6546F17B-6FFA-4934-B859-F65C6BADC17B}" dt="2023-09-25T19:21:30.925" v="1576" actId="47"/>
        <pc:sldMkLst>
          <pc:docMk/>
          <pc:sldMk cId="53149051" sldId="510"/>
        </pc:sldMkLst>
      </pc:sldChg>
      <pc:sldChg chg="new del">
        <pc:chgData name="GANESH KUMAR" userId="8a0ed5645b269ccf" providerId="LiveId" clId="{6546F17B-6FFA-4934-B859-F65C6BADC17B}" dt="2023-09-25T19:21:30.961" v="1577" actId="47"/>
        <pc:sldMkLst>
          <pc:docMk/>
          <pc:sldMk cId="2838438977" sldId="511"/>
        </pc:sldMkLst>
      </pc:sldChg>
      <pc:sldChg chg="new del">
        <pc:chgData name="GANESH KUMAR" userId="8a0ed5645b269ccf" providerId="LiveId" clId="{6546F17B-6FFA-4934-B859-F65C6BADC17B}" dt="2023-09-25T19:21:31" v="1578" actId="47"/>
        <pc:sldMkLst>
          <pc:docMk/>
          <pc:sldMk cId="1241657770" sldId="512"/>
        </pc:sldMkLst>
      </pc:sldChg>
      <pc:sldChg chg="new del">
        <pc:chgData name="GANESH KUMAR" userId="8a0ed5645b269ccf" providerId="LiveId" clId="{6546F17B-6FFA-4934-B859-F65C6BADC17B}" dt="2023-09-25T19:21:31.033" v="1579" actId="47"/>
        <pc:sldMkLst>
          <pc:docMk/>
          <pc:sldMk cId="2139641849" sldId="513"/>
        </pc:sldMkLst>
      </pc:sldChg>
      <pc:sldChg chg="new del">
        <pc:chgData name="GANESH KUMAR" userId="8a0ed5645b269ccf" providerId="LiveId" clId="{6546F17B-6FFA-4934-B859-F65C6BADC17B}" dt="2023-09-25T19:21:31.064" v="1580" actId="47"/>
        <pc:sldMkLst>
          <pc:docMk/>
          <pc:sldMk cId="1025168364" sldId="514"/>
        </pc:sldMkLst>
      </pc:sldChg>
      <pc:sldChg chg="new del">
        <pc:chgData name="GANESH KUMAR" userId="8a0ed5645b269ccf" providerId="LiveId" clId="{6546F17B-6FFA-4934-B859-F65C6BADC17B}" dt="2023-09-25T19:21:31.092" v="1581" actId="47"/>
        <pc:sldMkLst>
          <pc:docMk/>
          <pc:sldMk cId="3192503891" sldId="515"/>
        </pc:sldMkLst>
      </pc:sldChg>
      <pc:sldChg chg="new del">
        <pc:chgData name="GANESH KUMAR" userId="8a0ed5645b269ccf" providerId="LiveId" clId="{6546F17B-6FFA-4934-B859-F65C6BADC17B}" dt="2023-09-25T19:21:31.126" v="1582" actId="47"/>
        <pc:sldMkLst>
          <pc:docMk/>
          <pc:sldMk cId="3636423987" sldId="516"/>
        </pc:sldMkLst>
      </pc:sldChg>
      <pc:sldChg chg="new del">
        <pc:chgData name="GANESH KUMAR" userId="8a0ed5645b269ccf" providerId="LiveId" clId="{6546F17B-6FFA-4934-B859-F65C6BADC17B}" dt="2023-09-25T19:21:31.155" v="1583" actId="47"/>
        <pc:sldMkLst>
          <pc:docMk/>
          <pc:sldMk cId="3279364074" sldId="517"/>
        </pc:sldMkLst>
      </pc:sldChg>
      <pc:sldChg chg="new del">
        <pc:chgData name="GANESH KUMAR" userId="8a0ed5645b269ccf" providerId="LiveId" clId="{6546F17B-6FFA-4934-B859-F65C6BADC17B}" dt="2023-09-25T19:21:31.186" v="1584" actId="47"/>
        <pc:sldMkLst>
          <pc:docMk/>
          <pc:sldMk cId="763106784" sldId="518"/>
        </pc:sldMkLst>
      </pc:sldChg>
      <pc:sldChg chg="new del">
        <pc:chgData name="GANESH KUMAR" userId="8a0ed5645b269ccf" providerId="LiveId" clId="{6546F17B-6FFA-4934-B859-F65C6BADC17B}" dt="2023-09-25T19:21:31.224" v="1585" actId="47"/>
        <pc:sldMkLst>
          <pc:docMk/>
          <pc:sldMk cId="3075271078" sldId="519"/>
        </pc:sldMkLst>
      </pc:sldChg>
      <pc:sldChg chg="new del">
        <pc:chgData name="GANESH KUMAR" userId="8a0ed5645b269ccf" providerId="LiveId" clId="{6546F17B-6FFA-4934-B859-F65C6BADC17B}" dt="2023-09-25T19:21:31.266" v="1586" actId="47"/>
        <pc:sldMkLst>
          <pc:docMk/>
          <pc:sldMk cId="936190408" sldId="520"/>
        </pc:sldMkLst>
      </pc:sldChg>
      <pc:sldChg chg="new del">
        <pc:chgData name="GANESH KUMAR" userId="8a0ed5645b269ccf" providerId="LiveId" clId="{6546F17B-6FFA-4934-B859-F65C6BADC17B}" dt="2023-09-25T19:21:31.296" v="1587" actId="47"/>
        <pc:sldMkLst>
          <pc:docMk/>
          <pc:sldMk cId="603281450" sldId="521"/>
        </pc:sldMkLst>
      </pc:sldChg>
      <pc:sldChg chg="new del">
        <pc:chgData name="GANESH KUMAR" userId="8a0ed5645b269ccf" providerId="LiveId" clId="{6546F17B-6FFA-4934-B859-F65C6BADC17B}" dt="2023-09-25T19:21:31.331" v="1588" actId="47"/>
        <pc:sldMkLst>
          <pc:docMk/>
          <pc:sldMk cId="3180756014" sldId="522"/>
        </pc:sldMkLst>
      </pc:sldChg>
      <pc:sldChg chg="new del">
        <pc:chgData name="GANESH KUMAR" userId="8a0ed5645b269ccf" providerId="LiveId" clId="{6546F17B-6FFA-4934-B859-F65C6BADC17B}" dt="2023-09-25T19:21:31.357" v="1589" actId="47"/>
        <pc:sldMkLst>
          <pc:docMk/>
          <pc:sldMk cId="4201232824" sldId="523"/>
        </pc:sldMkLst>
      </pc:sldChg>
      <pc:sldChg chg="new del">
        <pc:chgData name="GANESH KUMAR" userId="8a0ed5645b269ccf" providerId="LiveId" clId="{6546F17B-6FFA-4934-B859-F65C6BADC17B}" dt="2023-09-25T19:21:31.389" v="1590" actId="47"/>
        <pc:sldMkLst>
          <pc:docMk/>
          <pc:sldMk cId="49720548" sldId="524"/>
        </pc:sldMkLst>
      </pc:sldChg>
      <pc:sldChg chg="new del">
        <pc:chgData name="GANESH KUMAR" userId="8a0ed5645b269ccf" providerId="LiveId" clId="{6546F17B-6FFA-4934-B859-F65C6BADC17B}" dt="2023-09-25T19:21:31.421" v="1591" actId="47"/>
        <pc:sldMkLst>
          <pc:docMk/>
          <pc:sldMk cId="1087415379" sldId="525"/>
        </pc:sldMkLst>
      </pc:sldChg>
      <pc:sldChg chg="new del">
        <pc:chgData name="GANESH KUMAR" userId="8a0ed5645b269ccf" providerId="LiveId" clId="{6546F17B-6FFA-4934-B859-F65C6BADC17B}" dt="2023-09-25T19:21:31.455" v="1592" actId="47"/>
        <pc:sldMkLst>
          <pc:docMk/>
          <pc:sldMk cId="2784154606" sldId="526"/>
        </pc:sldMkLst>
      </pc:sldChg>
      <pc:sldChg chg="new del">
        <pc:chgData name="GANESH KUMAR" userId="8a0ed5645b269ccf" providerId="LiveId" clId="{6546F17B-6FFA-4934-B859-F65C6BADC17B}" dt="2023-09-25T19:21:31.484" v="1593" actId="47"/>
        <pc:sldMkLst>
          <pc:docMk/>
          <pc:sldMk cId="1228007685" sldId="527"/>
        </pc:sldMkLst>
      </pc:sldChg>
      <pc:sldChg chg="new del">
        <pc:chgData name="GANESH KUMAR" userId="8a0ed5645b269ccf" providerId="LiveId" clId="{6546F17B-6FFA-4934-B859-F65C6BADC17B}" dt="2023-09-25T19:21:31.529" v="1594" actId="47"/>
        <pc:sldMkLst>
          <pc:docMk/>
          <pc:sldMk cId="3152125343" sldId="528"/>
        </pc:sldMkLst>
      </pc:sldChg>
      <pc:sldChg chg="new del">
        <pc:chgData name="GANESH KUMAR" userId="8a0ed5645b269ccf" providerId="LiveId" clId="{6546F17B-6FFA-4934-B859-F65C6BADC17B}" dt="2023-09-25T19:21:31.560" v="1595" actId="47"/>
        <pc:sldMkLst>
          <pc:docMk/>
          <pc:sldMk cId="3103696142" sldId="529"/>
        </pc:sldMkLst>
      </pc:sldChg>
      <pc:sldChg chg="new del">
        <pc:chgData name="GANESH KUMAR" userId="8a0ed5645b269ccf" providerId="LiveId" clId="{6546F17B-6FFA-4934-B859-F65C6BADC17B}" dt="2023-09-25T19:21:31.592" v="1596" actId="47"/>
        <pc:sldMkLst>
          <pc:docMk/>
          <pc:sldMk cId="4235021421" sldId="530"/>
        </pc:sldMkLst>
      </pc:sldChg>
      <pc:sldChg chg="new del">
        <pc:chgData name="GANESH KUMAR" userId="8a0ed5645b269ccf" providerId="LiveId" clId="{6546F17B-6FFA-4934-B859-F65C6BADC17B}" dt="2023-09-25T19:21:31.623" v="1597" actId="47"/>
        <pc:sldMkLst>
          <pc:docMk/>
          <pc:sldMk cId="651281898" sldId="531"/>
        </pc:sldMkLst>
      </pc:sldChg>
      <pc:sldChg chg="new del">
        <pc:chgData name="GANESH KUMAR" userId="8a0ed5645b269ccf" providerId="LiveId" clId="{6546F17B-6FFA-4934-B859-F65C6BADC17B}" dt="2023-09-25T19:21:31.655" v="1598" actId="47"/>
        <pc:sldMkLst>
          <pc:docMk/>
          <pc:sldMk cId="1742512456" sldId="532"/>
        </pc:sldMkLst>
      </pc:sldChg>
      <pc:sldChg chg="new del">
        <pc:chgData name="GANESH KUMAR" userId="8a0ed5645b269ccf" providerId="LiveId" clId="{6546F17B-6FFA-4934-B859-F65C6BADC17B}" dt="2023-09-25T19:21:31.685" v="1599" actId="47"/>
        <pc:sldMkLst>
          <pc:docMk/>
          <pc:sldMk cId="1256415086" sldId="533"/>
        </pc:sldMkLst>
      </pc:sldChg>
      <pc:sldChg chg="new del">
        <pc:chgData name="GANESH KUMAR" userId="8a0ed5645b269ccf" providerId="LiveId" clId="{6546F17B-6FFA-4934-B859-F65C6BADC17B}" dt="2023-09-25T19:21:31.715" v="1600" actId="47"/>
        <pc:sldMkLst>
          <pc:docMk/>
          <pc:sldMk cId="294177262" sldId="534"/>
        </pc:sldMkLst>
      </pc:sldChg>
      <pc:sldChg chg="new del">
        <pc:chgData name="GANESH KUMAR" userId="8a0ed5645b269ccf" providerId="LiveId" clId="{6546F17B-6FFA-4934-B859-F65C6BADC17B}" dt="2023-09-25T19:21:31.749" v="1601" actId="47"/>
        <pc:sldMkLst>
          <pc:docMk/>
          <pc:sldMk cId="301083094" sldId="535"/>
        </pc:sldMkLst>
      </pc:sldChg>
      <pc:sldChg chg="new del">
        <pc:chgData name="GANESH KUMAR" userId="8a0ed5645b269ccf" providerId="LiveId" clId="{6546F17B-6FFA-4934-B859-F65C6BADC17B}" dt="2023-09-25T19:21:31.779" v="1602" actId="47"/>
        <pc:sldMkLst>
          <pc:docMk/>
          <pc:sldMk cId="2255042193" sldId="536"/>
        </pc:sldMkLst>
      </pc:sldChg>
      <pc:sldChg chg="new del">
        <pc:chgData name="GANESH KUMAR" userId="8a0ed5645b269ccf" providerId="LiveId" clId="{6546F17B-6FFA-4934-B859-F65C6BADC17B}" dt="2023-09-25T19:21:31.812" v="1603" actId="47"/>
        <pc:sldMkLst>
          <pc:docMk/>
          <pc:sldMk cId="2717551514" sldId="537"/>
        </pc:sldMkLst>
      </pc:sldChg>
      <pc:sldChg chg="new del">
        <pc:chgData name="GANESH KUMAR" userId="8a0ed5645b269ccf" providerId="LiveId" clId="{6546F17B-6FFA-4934-B859-F65C6BADC17B}" dt="2023-09-25T19:21:31.857" v="1604" actId="47"/>
        <pc:sldMkLst>
          <pc:docMk/>
          <pc:sldMk cId="2592249595" sldId="538"/>
        </pc:sldMkLst>
      </pc:sldChg>
      <pc:sldChg chg="new del">
        <pc:chgData name="GANESH KUMAR" userId="8a0ed5645b269ccf" providerId="LiveId" clId="{6546F17B-6FFA-4934-B859-F65C6BADC17B}" dt="2023-09-25T19:21:31.888" v="1605" actId="47"/>
        <pc:sldMkLst>
          <pc:docMk/>
          <pc:sldMk cId="2858599172" sldId="539"/>
        </pc:sldMkLst>
      </pc:sldChg>
      <pc:sldChg chg="new del">
        <pc:chgData name="GANESH KUMAR" userId="8a0ed5645b269ccf" providerId="LiveId" clId="{6546F17B-6FFA-4934-B859-F65C6BADC17B}" dt="2023-09-25T19:21:31.919" v="1606" actId="47"/>
        <pc:sldMkLst>
          <pc:docMk/>
          <pc:sldMk cId="1727330836" sldId="540"/>
        </pc:sldMkLst>
      </pc:sldChg>
      <pc:sldChg chg="new del">
        <pc:chgData name="GANESH KUMAR" userId="8a0ed5645b269ccf" providerId="LiveId" clId="{6546F17B-6FFA-4934-B859-F65C6BADC17B}" dt="2023-09-25T19:21:31.950" v="1607" actId="47"/>
        <pc:sldMkLst>
          <pc:docMk/>
          <pc:sldMk cId="1830982237" sldId="541"/>
        </pc:sldMkLst>
      </pc:sldChg>
      <pc:sldChg chg="new del">
        <pc:chgData name="GANESH KUMAR" userId="8a0ed5645b269ccf" providerId="LiveId" clId="{6546F17B-6FFA-4934-B859-F65C6BADC17B}" dt="2023-09-25T19:21:31.983" v="1608" actId="47"/>
        <pc:sldMkLst>
          <pc:docMk/>
          <pc:sldMk cId="2711900883" sldId="542"/>
        </pc:sldMkLst>
      </pc:sldChg>
      <pc:sldChg chg="new del">
        <pc:chgData name="GANESH KUMAR" userId="8a0ed5645b269ccf" providerId="LiveId" clId="{6546F17B-6FFA-4934-B859-F65C6BADC17B}" dt="2023-09-25T19:21:32.019" v="1609" actId="47"/>
        <pc:sldMkLst>
          <pc:docMk/>
          <pc:sldMk cId="1888307920" sldId="543"/>
        </pc:sldMkLst>
      </pc:sldChg>
      <pc:sldChg chg="new del">
        <pc:chgData name="GANESH KUMAR" userId="8a0ed5645b269ccf" providerId="LiveId" clId="{6546F17B-6FFA-4934-B859-F65C6BADC17B}" dt="2023-09-25T19:21:32.045" v="1610" actId="47"/>
        <pc:sldMkLst>
          <pc:docMk/>
          <pc:sldMk cId="3730648747" sldId="544"/>
        </pc:sldMkLst>
      </pc:sldChg>
      <pc:sldChg chg="new del">
        <pc:chgData name="GANESH KUMAR" userId="8a0ed5645b269ccf" providerId="LiveId" clId="{6546F17B-6FFA-4934-B859-F65C6BADC17B}" dt="2023-09-25T19:21:32.076" v="1611" actId="47"/>
        <pc:sldMkLst>
          <pc:docMk/>
          <pc:sldMk cId="1549893575" sldId="545"/>
        </pc:sldMkLst>
      </pc:sldChg>
      <pc:sldChg chg="new del">
        <pc:chgData name="GANESH KUMAR" userId="8a0ed5645b269ccf" providerId="LiveId" clId="{6546F17B-6FFA-4934-B859-F65C6BADC17B}" dt="2023-09-25T19:21:32.124" v="1612" actId="47"/>
        <pc:sldMkLst>
          <pc:docMk/>
          <pc:sldMk cId="3618807309" sldId="546"/>
        </pc:sldMkLst>
      </pc:sldChg>
      <pc:sldChg chg="new del">
        <pc:chgData name="GANESH KUMAR" userId="8a0ed5645b269ccf" providerId="LiveId" clId="{6546F17B-6FFA-4934-B859-F65C6BADC17B}" dt="2023-09-25T19:21:32.155" v="1613" actId="47"/>
        <pc:sldMkLst>
          <pc:docMk/>
          <pc:sldMk cId="3695159476" sldId="547"/>
        </pc:sldMkLst>
      </pc:sldChg>
      <pc:sldChg chg="new del">
        <pc:chgData name="GANESH KUMAR" userId="8a0ed5645b269ccf" providerId="LiveId" clId="{6546F17B-6FFA-4934-B859-F65C6BADC17B}" dt="2023-09-25T19:21:32.185" v="1614" actId="47"/>
        <pc:sldMkLst>
          <pc:docMk/>
          <pc:sldMk cId="1268986774" sldId="548"/>
        </pc:sldMkLst>
      </pc:sldChg>
      <pc:sldChg chg="new del">
        <pc:chgData name="GANESH KUMAR" userId="8a0ed5645b269ccf" providerId="LiveId" clId="{6546F17B-6FFA-4934-B859-F65C6BADC17B}" dt="2023-09-25T19:21:32.217" v="1615" actId="47"/>
        <pc:sldMkLst>
          <pc:docMk/>
          <pc:sldMk cId="139537185" sldId="549"/>
        </pc:sldMkLst>
      </pc:sldChg>
      <pc:sldChg chg="new del">
        <pc:chgData name="GANESH KUMAR" userId="8a0ed5645b269ccf" providerId="LiveId" clId="{6546F17B-6FFA-4934-B859-F65C6BADC17B}" dt="2023-09-25T19:21:32.249" v="1616" actId="47"/>
        <pc:sldMkLst>
          <pc:docMk/>
          <pc:sldMk cId="2256242469" sldId="550"/>
        </pc:sldMkLst>
      </pc:sldChg>
      <pc:sldChg chg="new del">
        <pc:chgData name="GANESH KUMAR" userId="8a0ed5645b269ccf" providerId="LiveId" clId="{6546F17B-6FFA-4934-B859-F65C6BADC17B}" dt="2023-09-25T19:21:32.277" v="1617" actId="47"/>
        <pc:sldMkLst>
          <pc:docMk/>
          <pc:sldMk cId="3161037397" sldId="551"/>
        </pc:sldMkLst>
      </pc:sldChg>
      <pc:sldChg chg="new del">
        <pc:chgData name="GANESH KUMAR" userId="8a0ed5645b269ccf" providerId="LiveId" clId="{6546F17B-6FFA-4934-B859-F65C6BADC17B}" dt="2023-09-25T19:21:32.315" v="1618" actId="47"/>
        <pc:sldMkLst>
          <pc:docMk/>
          <pc:sldMk cId="2747193795" sldId="552"/>
        </pc:sldMkLst>
      </pc:sldChg>
      <pc:sldChg chg="new del">
        <pc:chgData name="GANESH KUMAR" userId="8a0ed5645b269ccf" providerId="LiveId" clId="{6546F17B-6FFA-4934-B859-F65C6BADC17B}" dt="2023-09-25T19:21:32.344" v="1619" actId="47"/>
        <pc:sldMkLst>
          <pc:docMk/>
          <pc:sldMk cId="890810580" sldId="553"/>
        </pc:sldMkLst>
      </pc:sldChg>
      <pc:sldChg chg="new del">
        <pc:chgData name="GANESH KUMAR" userId="8a0ed5645b269ccf" providerId="LiveId" clId="{6546F17B-6FFA-4934-B859-F65C6BADC17B}" dt="2023-09-25T19:21:32.372" v="1620" actId="47"/>
        <pc:sldMkLst>
          <pc:docMk/>
          <pc:sldMk cId="2275817448" sldId="554"/>
        </pc:sldMkLst>
      </pc:sldChg>
      <pc:sldChg chg="new del">
        <pc:chgData name="GANESH KUMAR" userId="8a0ed5645b269ccf" providerId="LiveId" clId="{6546F17B-6FFA-4934-B859-F65C6BADC17B}" dt="2023-09-25T19:21:32.422" v="1621" actId="47"/>
        <pc:sldMkLst>
          <pc:docMk/>
          <pc:sldMk cId="1641038834" sldId="555"/>
        </pc:sldMkLst>
      </pc:sldChg>
      <pc:sldChg chg="new del">
        <pc:chgData name="GANESH KUMAR" userId="8a0ed5645b269ccf" providerId="LiveId" clId="{6546F17B-6FFA-4934-B859-F65C6BADC17B}" dt="2023-09-25T19:21:32.450" v="1622" actId="47"/>
        <pc:sldMkLst>
          <pc:docMk/>
          <pc:sldMk cId="3053189670" sldId="556"/>
        </pc:sldMkLst>
      </pc:sldChg>
      <pc:sldChg chg="new del">
        <pc:chgData name="GANESH KUMAR" userId="8a0ed5645b269ccf" providerId="LiveId" clId="{6546F17B-6FFA-4934-B859-F65C6BADC17B}" dt="2023-09-25T19:21:32.481" v="1623" actId="47"/>
        <pc:sldMkLst>
          <pc:docMk/>
          <pc:sldMk cId="4088900467" sldId="557"/>
        </pc:sldMkLst>
      </pc:sldChg>
      <pc:sldChg chg="new del">
        <pc:chgData name="GANESH KUMAR" userId="8a0ed5645b269ccf" providerId="LiveId" clId="{6546F17B-6FFA-4934-B859-F65C6BADC17B}" dt="2023-09-25T19:21:32.513" v="1624" actId="47"/>
        <pc:sldMkLst>
          <pc:docMk/>
          <pc:sldMk cId="3009021903" sldId="558"/>
        </pc:sldMkLst>
      </pc:sldChg>
      <pc:sldChg chg="new del">
        <pc:chgData name="GANESH KUMAR" userId="8a0ed5645b269ccf" providerId="LiveId" clId="{6546F17B-6FFA-4934-B859-F65C6BADC17B}" dt="2023-09-25T19:21:32.541" v="1625" actId="47"/>
        <pc:sldMkLst>
          <pc:docMk/>
          <pc:sldMk cId="4061197539" sldId="559"/>
        </pc:sldMkLst>
      </pc:sldChg>
      <pc:sldChg chg="new del">
        <pc:chgData name="GANESH KUMAR" userId="8a0ed5645b269ccf" providerId="LiveId" clId="{6546F17B-6FFA-4934-B859-F65C6BADC17B}" dt="2023-09-25T19:21:32.575" v="1626" actId="47"/>
        <pc:sldMkLst>
          <pc:docMk/>
          <pc:sldMk cId="1883230184" sldId="560"/>
        </pc:sldMkLst>
      </pc:sldChg>
      <pc:sldChg chg="new del">
        <pc:chgData name="GANESH KUMAR" userId="8a0ed5645b269ccf" providerId="LiveId" clId="{6546F17B-6FFA-4934-B859-F65C6BADC17B}" dt="2023-09-25T19:21:32.606" v="1627" actId="47"/>
        <pc:sldMkLst>
          <pc:docMk/>
          <pc:sldMk cId="2078799878" sldId="561"/>
        </pc:sldMkLst>
      </pc:sldChg>
      <pc:sldChg chg="new del">
        <pc:chgData name="GANESH KUMAR" userId="8a0ed5645b269ccf" providerId="LiveId" clId="{6546F17B-6FFA-4934-B859-F65C6BADC17B}" dt="2023-09-25T19:21:32.637" v="1628" actId="47"/>
        <pc:sldMkLst>
          <pc:docMk/>
          <pc:sldMk cId="1894761450" sldId="562"/>
        </pc:sldMkLst>
      </pc:sldChg>
      <pc:sldChg chg="new del">
        <pc:chgData name="GANESH KUMAR" userId="8a0ed5645b269ccf" providerId="LiveId" clId="{6546F17B-6FFA-4934-B859-F65C6BADC17B}" dt="2023-09-25T19:21:32.682" v="1629" actId="47"/>
        <pc:sldMkLst>
          <pc:docMk/>
          <pc:sldMk cId="1567593392" sldId="563"/>
        </pc:sldMkLst>
      </pc:sldChg>
      <pc:sldChg chg="new del">
        <pc:chgData name="GANESH KUMAR" userId="8a0ed5645b269ccf" providerId="LiveId" clId="{6546F17B-6FFA-4934-B859-F65C6BADC17B}" dt="2023-09-25T19:21:32.715" v="1630" actId="47"/>
        <pc:sldMkLst>
          <pc:docMk/>
          <pc:sldMk cId="779199539" sldId="564"/>
        </pc:sldMkLst>
      </pc:sldChg>
      <pc:sldChg chg="new del">
        <pc:chgData name="GANESH KUMAR" userId="8a0ed5645b269ccf" providerId="LiveId" clId="{6546F17B-6FFA-4934-B859-F65C6BADC17B}" dt="2023-09-25T19:21:32.745" v="1631" actId="47"/>
        <pc:sldMkLst>
          <pc:docMk/>
          <pc:sldMk cId="4157253404" sldId="565"/>
        </pc:sldMkLst>
      </pc:sldChg>
      <pc:sldChg chg="new del">
        <pc:chgData name="GANESH KUMAR" userId="8a0ed5645b269ccf" providerId="LiveId" clId="{6546F17B-6FFA-4934-B859-F65C6BADC17B}" dt="2023-09-25T19:21:32.776" v="1632" actId="47"/>
        <pc:sldMkLst>
          <pc:docMk/>
          <pc:sldMk cId="4267670670" sldId="566"/>
        </pc:sldMkLst>
      </pc:sldChg>
      <pc:sldChg chg="new del">
        <pc:chgData name="GANESH KUMAR" userId="8a0ed5645b269ccf" providerId="LiveId" clId="{6546F17B-6FFA-4934-B859-F65C6BADC17B}" dt="2023-09-25T19:21:32.811" v="1633" actId="47"/>
        <pc:sldMkLst>
          <pc:docMk/>
          <pc:sldMk cId="3659416916" sldId="567"/>
        </pc:sldMkLst>
      </pc:sldChg>
      <pc:sldChg chg="new del">
        <pc:chgData name="GANESH KUMAR" userId="8a0ed5645b269ccf" providerId="LiveId" clId="{6546F17B-6FFA-4934-B859-F65C6BADC17B}" dt="2023-09-25T19:21:32.837" v="1634" actId="47"/>
        <pc:sldMkLst>
          <pc:docMk/>
          <pc:sldMk cId="41969477" sldId="568"/>
        </pc:sldMkLst>
      </pc:sldChg>
      <pc:sldChg chg="new del">
        <pc:chgData name="GANESH KUMAR" userId="8a0ed5645b269ccf" providerId="LiveId" clId="{6546F17B-6FFA-4934-B859-F65C6BADC17B}" dt="2023-09-25T19:21:32.869" v="1635" actId="47"/>
        <pc:sldMkLst>
          <pc:docMk/>
          <pc:sldMk cId="3867952529" sldId="569"/>
        </pc:sldMkLst>
      </pc:sldChg>
      <pc:sldChg chg="new del">
        <pc:chgData name="GANESH KUMAR" userId="8a0ed5645b269ccf" providerId="LiveId" clId="{6546F17B-6FFA-4934-B859-F65C6BADC17B}" dt="2023-09-25T19:21:32.904" v="1636" actId="47"/>
        <pc:sldMkLst>
          <pc:docMk/>
          <pc:sldMk cId="1901663832" sldId="570"/>
        </pc:sldMkLst>
      </pc:sldChg>
      <pc:sldChg chg="new del">
        <pc:chgData name="GANESH KUMAR" userId="8a0ed5645b269ccf" providerId="LiveId" clId="{6546F17B-6FFA-4934-B859-F65C6BADC17B}" dt="2023-09-25T19:21:32.949" v="1637" actId="47"/>
        <pc:sldMkLst>
          <pc:docMk/>
          <pc:sldMk cId="1355243093" sldId="571"/>
        </pc:sldMkLst>
      </pc:sldChg>
      <pc:sldChg chg="new del">
        <pc:chgData name="GANESH KUMAR" userId="8a0ed5645b269ccf" providerId="LiveId" clId="{6546F17B-6FFA-4934-B859-F65C6BADC17B}" dt="2023-09-25T19:21:32.990" v="1638" actId="47"/>
        <pc:sldMkLst>
          <pc:docMk/>
          <pc:sldMk cId="797133848" sldId="572"/>
        </pc:sldMkLst>
      </pc:sldChg>
      <pc:sldChg chg="new del">
        <pc:chgData name="GANESH KUMAR" userId="8a0ed5645b269ccf" providerId="LiveId" clId="{6546F17B-6FFA-4934-B859-F65C6BADC17B}" dt="2023-09-25T19:21:33.011" v="1639" actId="47"/>
        <pc:sldMkLst>
          <pc:docMk/>
          <pc:sldMk cId="1150159156" sldId="573"/>
        </pc:sldMkLst>
      </pc:sldChg>
      <pc:sldChg chg="new del">
        <pc:chgData name="GANESH KUMAR" userId="8a0ed5645b269ccf" providerId="LiveId" clId="{6546F17B-6FFA-4934-B859-F65C6BADC17B}" dt="2023-09-25T19:21:33.042" v="1640" actId="47"/>
        <pc:sldMkLst>
          <pc:docMk/>
          <pc:sldMk cId="3226447176" sldId="574"/>
        </pc:sldMkLst>
      </pc:sldChg>
      <pc:sldChg chg="new del">
        <pc:chgData name="GANESH KUMAR" userId="8a0ed5645b269ccf" providerId="LiveId" clId="{6546F17B-6FFA-4934-B859-F65C6BADC17B}" dt="2023-09-25T19:21:33.071" v="1641" actId="47"/>
        <pc:sldMkLst>
          <pc:docMk/>
          <pc:sldMk cId="663947981" sldId="575"/>
        </pc:sldMkLst>
      </pc:sldChg>
      <pc:sldChg chg="new del">
        <pc:chgData name="GANESH KUMAR" userId="8a0ed5645b269ccf" providerId="LiveId" clId="{6546F17B-6FFA-4934-B859-F65C6BADC17B}" dt="2023-09-25T19:21:33.104" v="1642" actId="47"/>
        <pc:sldMkLst>
          <pc:docMk/>
          <pc:sldMk cId="2823554782" sldId="576"/>
        </pc:sldMkLst>
      </pc:sldChg>
      <pc:sldChg chg="new del">
        <pc:chgData name="GANESH KUMAR" userId="8a0ed5645b269ccf" providerId="LiveId" clId="{6546F17B-6FFA-4934-B859-F65C6BADC17B}" dt="2023-09-25T19:21:33.140" v="1643" actId="47"/>
        <pc:sldMkLst>
          <pc:docMk/>
          <pc:sldMk cId="2284785630" sldId="577"/>
        </pc:sldMkLst>
      </pc:sldChg>
      <pc:sldChg chg="new del">
        <pc:chgData name="GANESH KUMAR" userId="8a0ed5645b269ccf" providerId="LiveId" clId="{6546F17B-6FFA-4934-B859-F65C6BADC17B}" dt="2023-09-25T19:21:33.166" v="1644" actId="47"/>
        <pc:sldMkLst>
          <pc:docMk/>
          <pc:sldMk cId="454037504" sldId="578"/>
        </pc:sldMkLst>
      </pc:sldChg>
      <pc:sldChg chg="new del">
        <pc:chgData name="GANESH KUMAR" userId="8a0ed5645b269ccf" providerId="LiveId" clId="{6546F17B-6FFA-4934-B859-F65C6BADC17B}" dt="2023-09-25T19:21:33.213" v="1645" actId="47"/>
        <pc:sldMkLst>
          <pc:docMk/>
          <pc:sldMk cId="1720069571" sldId="579"/>
        </pc:sldMkLst>
      </pc:sldChg>
      <pc:sldChg chg="new del">
        <pc:chgData name="GANESH KUMAR" userId="8a0ed5645b269ccf" providerId="LiveId" clId="{6546F17B-6FFA-4934-B859-F65C6BADC17B}" dt="2023-09-25T19:21:33.242" v="1646" actId="47"/>
        <pc:sldMkLst>
          <pc:docMk/>
          <pc:sldMk cId="2699802114" sldId="580"/>
        </pc:sldMkLst>
      </pc:sldChg>
      <pc:sldChg chg="new del">
        <pc:chgData name="GANESH KUMAR" userId="8a0ed5645b269ccf" providerId="LiveId" clId="{6546F17B-6FFA-4934-B859-F65C6BADC17B}" dt="2023-09-25T19:21:33.273" v="1647" actId="47"/>
        <pc:sldMkLst>
          <pc:docMk/>
          <pc:sldMk cId="1005385450" sldId="581"/>
        </pc:sldMkLst>
      </pc:sldChg>
      <pc:sldChg chg="new del">
        <pc:chgData name="GANESH KUMAR" userId="8a0ed5645b269ccf" providerId="LiveId" clId="{6546F17B-6FFA-4934-B859-F65C6BADC17B}" dt="2023-09-25T19:21:33.305" v="1648" actId="47"/>
        <pc:sldMkLst>
          <pc:docMk/>
          <pc:sldMk cId="4074022727" sldId="582"/>
        </pc:sldMkLst>
      </pc:sldChg>
      <pc:sldChg chg="new del">
        <pc:chgData name="GANESH KUMAR" userId="8a0ed5645b269ccf" providerId="LiveId" clId="{6546F17B-6FFA-4934-B859-F65C6BADC17B}" dt="2023-09-25T19:21:33.337" v="1649" actId="47"/>
        <pc:sldMkLst>
          <pc:docMk/>
          <pc:sldMk cId="3797748659" sldId="583"/>
        </pc:sldMkLst>
      </pc:sldChg>
      <pc:sldChg chg="new del">
        <pc:chgData name="GANESH KUMAR" userId="8a0ed5645b269ccf" providerId="LiveId" clId="{6546F17B-6FFA-4934-B859-F65C6BADC17B}" dt="2023-09-25T19:21:33.367" v="1650" actId="47"/>
        <pc:sldMkLst>
          <pc:docMk/>
          <pc:sldMk cId="3313621119" sldId="584"/>
        </pc:sldMkLst>
      </pc:sldChg>
      <pc:sldChg chg="new del">
        <pc:chgData name="GANESH KUMAR" userId="8a0ed5645b269ccf" providerId="LiveId" clId="{6546F17B-6FFA-4934-B859-F65C6BADC17B}" dt="2023-09-25T19:21:33.397" v="1651" actId="47"/>
        <pc:sldMkLst>
          <pc:docMk/>
          <pc:sldMk cId="89269146" sldId="585"/>
        </pc:sldMkLst>
      </pc:sldChg>
      <pc:sldChg chg="new del">
        <pc:chgData name="GANESH KUMAR" userId="8a0ed5645b269ccf" providerId="LiveId" clId="{6546F17B-6FFA-4934-B859-F65C6BADC17B}" dt="2023-09-25T19:21:33.430" v="1652" actId="47"/>
        <pc:sldMkLst>
          <pc:docMk/>
          <pc:sldMk cId="823026611" sldId="586"/>
        </pc:sldMkLst>
      </pc:sldChg>
      <pc:sldChg chg="new del">
        <pc:chgData name="GANESH KUMAR" userId="8a0ed5645b269ccf" providerId="LiveId" clId="{6546F17B-6FFA-4934-B859-F65C6BADC17B}" dt="2023-09-25T19:21:33.478" v="1653" actId="47"/>
        <pc:sldMkLst>
          <pc:docMk/>
          <pc:sldMk cId="3502338447" sldId="587"/>
        </pc:sldMkLst>
      </pc:sldChg>
      <pc:sldChg chg="new del">
        <pc:chgData name="GANESH KUMAR" userId="8a0ed5645b269ccf" providerId="LiveId" clId="{6546F17B-6FFA-4934-B859-F65C6BADC17B}" dt="2023-09-25T19:21:33.506" v="1654" actId="47"/>
        <pc:sldMkLst>
          <pc:docMk/>
          <pc:sldMk cId="234160977" sldId="588"/>
        </pc:sldMkLst>
      </pc:sldChg>
      <pc:sldChg chg="new del">
        <pc:chgData name="GANESH KUMAR" userId="8a0ed5645b269ccf" providerId="LiveId" clId="{6546F17B-6FFA-4934-B859-F65C6BADC17B}" dt="2023-09-25T19:21:33.537" v="1655" actId="47"/>
        <pc:sldMkLst>
          <pc:docMk/>
          <pc:sldMk cId="4091502798" sldId="589"/>
        </pc:sldMkLst>
      </pc:sldChg>
      <pc:sldChg chg="new del">
        <pc:chgData name="GANESH KUMAR" userId="8a0ed5645b269ccf" providerId="LiveId" clId="{6546F17B-6FFA-4934-B859-F65C6BADC17B}" dt="2023-09-25T19:21:33.570" v="1656" actId="47"/>
        <pc:sldMkLst>
          <pc:docMk/>
          <pc:sldMk cId="1718421580" sldId="590"/>
        </pc:sldMkLst>
      </pc:sldChg>
      <pc:sldChg chg="new del">
        <pc:chgData name="GANESH KUMAR" userId="8a0ed5645b269ccf" providerId="LiveId" clId="{6546F17B-6FFA-4934-B859-F65C6BADC17B}" dt="2023-09-25T19:21:34.290" v="1657" actId="47"/>
        <pc:sldMkLst>
          <pc:docMk/>
          <pc:sldMk cId="3893688919" sldId="591"/>
        </pc:sldMkLst>
      </pc:sldChg>
      <pc:sldChg chg="new del">
        <pc:chgData name="GANESH KUMAR" userId="8a0ed5645b269ccf" providerId="LiveId" clId="{6546F17B-6FFA-4934-B859-F65C6BADC17B}" dt="2023-09-25T19:21:34.827" v="1658" actId="47"/>
        <pc:sldMkLst>
          <pc:docMk/>
          <pc:sldMk cId="4058242276" sldId="592"/>
        </pc:sldMkLst>
      </pc:sldChg>
      <pc:sldChg chg="new del">
        <pc:chgData name="GANESH KUMAR" userId="8a0ed5645b269ccf" providerId="LiveId" clId="{6546F17B-6FFA-4934-B859-F65C6BADC17B}" dt="2023-09-25T19:21:34.841" v="1659" actId="47"/>
        <pc:sldMkLst>
          <pc:docMk/>
          <pc:sldMk cId="2579868049" sldId="593"/>
        </pc:sldMkLst>
      </pc:sldChg>
      <pc:sldChg chg="new del">
        <pc:chgData name="GANESH KUMAR" userId="8a0ed5645b269ccf" providerId="LiveId" clId="{6546F17B-6FFA-4934-B859-F65C6BADC17B}" dt="2023-09-25T19:21:34.857" v="1660" actId="47"/>
        <pc:sldMkLst>
          <pc:docMk/>
          <pc:sldMk cId="480791205" sldId="594"/>
        </pc:sldMkLst>
      </pc:sldChg>
      <pc:sldChg chg="new del">
        <pc:chgData name="GANESH KUMAR" userId="8a0ed5645b269ccf" providerId="LiveId" clId="{6546F17B-6FFA-4934-B859-F65C6BADC17B}" dt="2023-09-25T19:21:34.884" v="1661" actId="47"/>
        <pc:sldMkLst>
          <pc:docMk/>
          <pc:sldMk cId="103202796" sldId="595"/>
        </pc:sldMkLst>
      </pc:sldChg>
      <pc:sldChg chg="new del">
        <pc:chgData name="GANESH KUMAR" userId="8a0ed5645b269ccf" providerId="LiveId" clId="{6546F17B-6FFA-4934-B859-F65C6BADC17B}" dt="2023-09-25T19:21:34.914" v="1662" actId="47"/>
        <pc:sldMkLst>
          <pc:docMk/>
          <pc:sldMk cId="2627226552" sldId="596"/>
        </pc:sldMkLst>
      </pc:sldChg>
      <pc:sldChg chg="new del">
        <pc:chgData name="GANESH KUMAR" userId="8a0ed5645b269ccf" providerId="LiveId" clId="{6546F17B-6FFA-4934-B859-F65C6BADC17B}" dt="2023-09-25T19:21:34.945" v="1663" actId="47"/>
        <pc:sldMkLst>
          <pc:docMk/>
          <pc:sldMk cId="3142923361" sldId="597"/>
        </pc:sldMkLst>
      </pc:sldChg>
      <pc:sldChg chg="new del">
        <pc:chgData name="GANESH KUMAR" userId="8a0ed5645b269ccf" providerId="LiveId" clId="{6546F17B-6FFA-4934-B859-F65C6BADC17B}" dt="2023-09-25T19:21:34.990" v="1664" actId="47"/>
        <pc:sldMkLst>
          <pc:docMk/>
          <pc:sldMk cId="181411947" sldId="598"/>
        </pc:sldMkLst>
      </pc:sldChg>
      <pc:sldChg chg="new del">
        <pc:chgData name="GANESH KUMAR" userId="8a0ed5645b269ccf" providerId="LiveId" clId="{6546F17B-6FFA-4934-B859-F65C6BADC17B}" dt="2023-09-25T19:21:35.023" v="1665" actId="47"/>
        <pc:sldMkLst>
          <pc:docMk/>
          <pc:sldMk cId="2269147032" sldId="599"/>
        </pc:sldMkLst>
      </pc:sldChg>
      <pc:sldChg chg="new del">
        <pc:chgData name="GANESH KUMAR" userId="8a0ed5645b269ccf" providerId="LiveId" clId="{6546F17B-6FFA-4934-B859-F65C6BADC17B}" dt="2023-09-25T19:21:35.054" v="1666" actId="47"/>
        <pc:sldMkLst>
          <pc:docMk/>
          <pc:sldMk cId="3263641344" sldId="600"/>
        </pc:sldMkLst>
      </pc:sldChg>
      <pc:sldChg chg="new del">
        <pc:chgData name="GANESH KUMAR" userId="8a0ed5645b269ccf" providerId="LiveId" clId="{6546F17B-6FFA-4934-B859-F65C6BADC17B}" dt="2023-09-25T19:21:35.086" v="1667" actId="47"/>
        <pc:sldMkLst>
          <pc:docMk/>
          <pc:sldMk cId="1401516711" sldId="601"/>
        </pc:sldMkLst>
      </pc:sldChg>
      <pc:sldChg chg="new del">
        <pc:chgData name="GANESH KUMAR" userId="8a0ed5645b269ccf" providerId="LiveId" clId="{6546F17B-6FFA-4934-B859-F65C6BADC17B}" dt="2023-09-25T19:21:35.117" v="1668" actId="47"/>
        <pc:sldMkLst>
          <pc:docMk/>
          <pc:sldMk cId="2770699445" sldId="602"/>
        </pc:sldMkLst>
      </pc:sldChg>
      <pc:sldChg chg="new del">
        <pc:chgData name="GANESH KUMAR" userId="8a0ed5645b269ccf" providerId="LiveId" clId="{6546F17B-6FFA-4934-B859-F65C6BADC17B}" dt="2023-09-25T19:21:35.150" v="1669" actId="47"/>
        <pc:sldMkLst>
          <pc:docMk/>
          <pc:sldMk cId="1502901980" sldId="603"/>
        </pc:sldMkLst>
      </pc:sldChg>
      <pc:sldChg chg="new del">
        <pc:chgData name="GANESH KUMAR" userId="8a0ed5645b269ccf" providerId="LiveId" clId="{6546F17B-6FFA-4934-B859-F65C6BADC17B}" dt="2023-09-25T19:21:35.180" v="1670" actId="47"/>
        <pc:sldMkLst>
          <pc:docMk/>
          <pc:sldMk cId="3695114436" sldId="604"/>
        </pc:sldMkLst>
      </pc:sldChg>
      <pc:sldChg chg="new del">
        <pc:chgData name="GANESH KUMAR" userId="8a0ed5645b269ccf" providerId="LiveId" clId="{6546F17B-6FFA-4934-B859-F65C6BADC17B}" dt="2023-09-25T19:21:35.623" v="1671" actId="47"/>
        <pc:sldMkLst>
          <pc:docMk/>
          <pc:sldMk cId="2692492142" sldId="605"/>
        </pc:sldMkLst>
      </pc:sldChg>
      <pc:sldChg chg="new del">
        <pc:chgData name="GANESH KUMAR" userId="8a0ed5645b269ccf" providerId="LiveId" clId="{6546F17B-6FFA-4934-B859-F65C6BADC17B}" dt="2023-09-25T19:21:35.886" v="1672" actId="47"/>
        <pc:sldMkLst>
          <pc:docMk/>
          <pc:sldMk cId="1372267507" sldId="606"/>
        </pc:sldMkLst>
      </pc:sldChg>
      <pc:sldChg chg="new del">
        <pc:chgData name="GANESH KUMAR" userId="8a0ed5645b269ccf" providerId="LiveId" clId="{6546F17B-6FFA-4934-B859-F65C6BADC17B}" dt="2023-09-25T19:21:36.069" v="1673" actId="47"/>
        <pc:sldMkLst>
          <pc:docMk/>
          <pc:sldMk cId="688346168" sldId="607"/>
        </pc:sldMkLst>
      </pc:sldChg>
      <pc:sldChg chg="new del">
        <pc:chgData name="GANESH KUMAR" userId="8a0ed5645b269ccf" providerId="LiveId" clId="{6546F17B-6FFA-4934-B859-F65C6BADC17B}" dt="2023-09-25T19:21:36.295" v="1674" actId="47"/>
        <pc:sldMkLst>
          <pc:docMk/>
          <pc:sldMk cId="2738869367" sldId="608"/>
        </pc:sldMkLst>
      </pc:sldChg>
      <pc:sldChg chg="new del">
        <pc:chgData name="GANESH KUMAR" userId="8a0ed5645b269ccf" providerId="LiveId" clId="{6546F17B-6FFA-4934-B859-F65C6BADC17B}" dt="2023-09-25T19:21:36.482" v="1675" actId="47"/>
        <pc:sldMkLst>
          <pc:docMk/>
          <pc:sldMk cId="2979567999" sldId="609"/>
        </pc:sldMkLst>
      </pc:sldChg>
      <pc:sldChg chg="new del">
        <pc:chgData name="GANESH KUMAR" userId="8a0ed5645b269ccf" providerId="LiveId" clId="{6546F17B-6FFA-4934-B859-F65C6BADC17B}" dt="2023-09-25T19:21:36.688" v="1676" actId="47"/>
        <pc:sldMkLst>
          <pc:docMk/>
          <pc:sldMk cId="1364305618" sldId="610"/>
        </pc:sldMkLst>
      </pc:sldChg>
      <pc:sldChg chg="new del">
        <pc:chgData name="GANESH KUMAR" userId="8a0ed5645b269ccf" providerId="LiveId" clId="{6546F17B-6FFA-4934-B859-F65C6BADC17B}" dt="2023-09-25T19:21:36.851" v="1677" actId="47"/>
        <pc:sldMkLst>
          <pc:docMk/>
          <pc:sldMk cId="120347934" sldId="611"/>
        </pc:sldMkLst>
      </pc:sldChg>
      <pc:sldChg chg="new del">
        <pc:chgData name="GANESH KUMAR" userId="8a0ed5645b269ccf" providerId="LiveId" clId="{6546F17B-6FFA-4934-B859-F65C6BADC17B}" dt="2023-09-25T19:21:37.008" v="1678" actId="47"/>
        <pc:sldMkLst>
          <pc:docMk/>
          <pc:sldMk cId="2483058018" sldId="612"/>
        </pc:sldMkLst>
      </pc:sldChg>
      <pc:sldChg chg="new del">
        <pc:chgData name="GANESH KUMAR" userId="8a0ed5645b269ccf" providerId="LiveId" clId="{6546F17B-6FFA-4934-B859-F65C6BADC17B}" dt="2023-09-25T19:21:37.186" v="1679" actId="47"/>
        <pc:sldMkLst>
          <pc:docMk/>
          <pc:sldMk cId="470518801" sldId="613"/>
        </pc:sldMkLst>
      </pc:sldChg>
      <pc:sldChg chg="new del">
        <pc:chgData name="GANESH KUMAR" userId="8a0ed5645b269ccf" providerId="LiveId" clId="{6546F17B-6FFA-4934-B859-F65C6BADC17B}" dt="2023-09-25T19:21:37.354" v="1680" actId="47"/>
        <pc:sldMkLst>
          <pc:docMk/>
          <pc:sldMk cId="81293104" sldId="614"/>
        </pc:sldMkLst>
      </pc:sldChg>
      <pc:sldChg chg="new del">
        <pc:chgData name="GANESH KUMAR" userId="8a0ed5645b269ccf" providerId="LiveId" clId="{6546F17B-6FFA-4934-B859-F65C6BADC17B}" dt="2023-09-25T19:21:37.546" v="1681" actId="47"/>
        <pc:sldMkLst>
          <pc:docMk/>
          <pc:sldMk cId="1849130795" sldId="615"/>
        </pc:sldMkLst>
      </pc:sldChg>
      <pc:sldChg chg="new del">
        <pc:chgData name="GANESH KUMAR" userId="8a0ed5645b269ccf" providerId="LiveId" clId="{6546F17B-6FFA-4934-B859-F65C6BADC17B}" dt="2023-09-25T19:21:37.724" v="1682" actId="47"/>
        <pc:sldMkLst>
          <pc:docMk/>
          <pc:sldMk cId="2354301490" sldId="616"/>
        </pc:sldMkLst>
      </pc:sldChg>
      <pc:sldChg chg="new del">
        <pc:chgData name="GANESH KUMAR" userId="8a0ed5645b269ccf" providerId="LiveId" clId="{6546F17B-6FFA-4934-B859-F65C6BADC17B}" dt="2023-09-25T19:21:37.917" v="1683" actId="47"/>
        <pc:sldMkLst>
          <pc:docMk/>
          <pc:sldMk cId="1749574724" sldId="617"/>
        </pc:sldMkLst>
      </pc:sldChg>
      <pc:sldChg chg="new del">
        <pc:chgData name="GANESH KUMAR" userId="8a0ed5645b269ccf" providerId="LiveId" clId="{6546F17B-6FFA-4934-B859-F65C6BADC17B}" dt="2023-09-25T19:21:38.055" v="1684" actId="47"/>
        <pc:sldMkLst>
          <pc:docMk/>
          <pc:sldMk cId="554387247" sldId="618"/>
        </pc:sldMkLst>
      </pc:sldChg>
      <pc:sldChg chg="new del">
        <pc:chgData name="GANESH KUMAR" userId="8a0ed5645b269ccf" providerId="LiveId" clId="{6546F17B-6FFA-4934-B859-F65C6BADC17B}" dt="2023-09-25T19:21:38.263" v="1685" actId="47"/>
        <pc:sldMkLst>
          <pc:docMk/>
          <pc:sldMk cId="161454403" sldId="619"/>
        </pc:sldMkLst>
      </pc:sldChg>
      <pc:sldChg chg="new del">
        <pc:chgData name="GANESH KUMAR" userId="8a0ed5645b269ccf" providerId="LiveId" clId="{6546F17B-6FFA-4934-B859-F65C6BADC17B}" dt="2023-09-25T19:21:38.469" v="1686" actId="47"/>
        <pc:sldMkLst>
          <pc:docMk/>
          <pc:sldMk cId="2173528363" sldId="620"/>
        </pc:sldMkLst>
      </pc:sldChg>
      <pc:sldChg chg="new del">
        <pc:chgData name="GANESH KUMAR" userId="8a0ed5645b269ccf" providerId="LiveId" clId="{6546F17B-6FFA-4934-B859-F65C6BADC17B}" dt="2023-09-25T19:21:38.667" v="1687" actId="47"/>
        <pc:sldMkLst>
          <pc:docMk/>
          <pc:sldMk cId="1396465498" sldId="621"/>
        </pc:sldMkLst>
      </pc:sldChg>
      <pc:sldChg chg="new del">
        <pc:chgData name="GANESH KUMAR" userId="8a0ed5645b269ccf" providerId="LiveId" clId="{6546F17B-6FFA-4934-B859-F65C6BADC17B}" dt="2023-09-25T19:21:38.848" v="1688" actId="47"/>
        <pc:sldMkLst>
          <pc:docMk/>
          <pc:sldMk cId="691900769" sldId="622"/>
        </pc:sldMkLst>
      </pc:sldChg>
      <pc:sldChg chg="new del">
        <pc:chgData name="GANESH KUMAR" userId="8a0ed5645b269ccf" providerId="LiveId" clId="{6546F17B-6FFA-4934-B859-F65C6BADC17B}" dt="2023-09-25T19:21:39.021" v="1689" actId="47"/>
        <pc:sldMkLst>
          <pc:docMk/>
          <pc:sldMk cId="114805843" sldId="623"/>
        </pc:sldMkLst>
      </pc:sldChg>
      <pc:sldChg chg="new del">
        <pc:chgData name="GANESH KUMAR" userId="8a0ed5645b269ccf" providerId="LiveId" clId="{6546F17B-6FFA-4934-B859-F65C6BADC17B}" dt="2023-09-25T19:21:39.214" v="1690" actId="47"/>
        <pc:sldMkLst>
          <pc:docMk/>
          <pc:sldMk cId="97431337" sldId="624"/>
        </pc:sldMkLst>
      </pc:sldChg>
      <pc:sldChg chg="new del">
        <pc:chgData name="GANESH KUMAR" userId="8a0ed5645b269ccf" providerId="LiveId" clId="{6546F17B-6FFA-4934-B859-F65C6BADC17B}" dt="2023-09-25T19:21:39.405" v="1691" actId="47"/>
        <pc:sldMkLst>
          <pc:docMk/>
          <pc:sldMk cId="1991316867" sldId="625"/>
        </pc:sldMkLst>
      </pc:sldChg>
      <pc:sldChg chg="new del">
        <pc:chgData name="GANESH KUMAR" userId="8a0ed5645b269ccf" providerId="LiveId" clId="{6546F17B-6FFA-4934-B859-F65C6BADC17B}" dt="2023-09-25T19:21:39.564" v="1692" actId="47"/>
        <pc:sldMkLst>
          <pc:docMk/>
          <pc:sldMk cId="2743592056" sldId="626"/>
        </pc:sldMkLst>
      </pc:sldChg>
      <pc:sldChg chg="new del">
        <pc:chgData name="GANESH KUMAR" userId="8a0ed5645b269ccf" providerId="LiveId" clId="{6546F17B-6FFA-4934-B859-F65C6BADC17B}" dt="2023-09-25T19:21:39.734" v="1693" actId="47"/>
        <pc:sldMkLst>
          <pc:docMk/>
          <pc:sldMk cId="3063019872" sldId="627"/>
        </pc:sldMkLst>
      </pc:sldChg>
      <pc:sldChg chg="new del">
        <pc:chgData name="GANESH KUMAR" userId="8a0ed5645b269ccf" providerId="LiveId" clId="{6546F17B-6FFA-4934-B859-F65C6BADC17B}" dt="2023-09-25T19:21:40.233" v="1694" actId="47"/>
        <pc:sldMkLst>
          <pc:docMk/>
          <pc:sldMk cId="2003348944" sldId="628"/>
        </pc:sldMkLst>
      </pc:sldChg>
      <pc:sldChg chg="new del">
        <pc:chgData name="GANESH KUMAR" userId="8a0ed5645b269ccf" providerId="LiveId" clId="{6546F17B-6FFA-4934-B859-F65C6BADC17B}" dt="2023-09-25T19:21:40.266" v="1695" actId="47"/>
        <pc:sldMkLst>
          <pc:docMk/>
          <pc:sldMk cId="668167503" sldId="629"/>
        </pc:sldMkLst>
      </pc:sldChg>
      <pc:sldChg chg="new del">
        <pc:chgData name="GANESH KUMAR" userId="8a0ed5645b269ccf" providerId="LiveId" clId="{6546F17B-6FFA-4934-B859-F65C6BADC17B}" dt="2023-09-25T19:21:40.296" v="1696" actId="47"/>
        <pc:sldMkLst>
          <pc:docMk/>
          <pc:sldMk cId="1837360575" sldId="630"/>
        </pc:sldMkLst>
      </pc:sldChg>
      <pc:sldChg chg="new del">
        <pc:chgData name="GANESH KUMAR" userId="8a0ed5645b269ccf" providerId="LiveId" clId="{6546F17B-6FFA-4934-B859-F65C6BADC17B}" dt="2023-09-25T19:21:40.335" v="1697" actId="47"/>
        <pc:sldMkLst>
          <pc:docMk/>
          <pc:sldMk cId="2430415040" sldId="631"/>
        </pc:sldMkLst>
      </pc:sldChg>
      <pc:sldChg chg="new del">
        <pc:chgData name="GANESH KUMAR" userId="8a0ed5645b269ccf" providerId="LiveId" clId="{6546F17B-6FFA-4934-B859-F65C6BADC17B}" dt="2023-09-25T19:21:40.363" v="1698" actId="47"/>
        <pc:sldMkLst>
          <pc:docMk/>
          <pc:sldMk cId="1819163211" sldId="632"/>
        </pc:sldMkLst>
      </pc:sldChg>
      <pc:sldChg chg="new del">
        <pc:chgData name="GANESH KUMAR" userId="8a0ed5645b269ccf" providerId="LiveId" clId="{6546F17B-6FFA-4934-B859-F65C6BADC17B}" dt="2023-09-25T19:21:40.393" v="1699" actId="47"/>
        <pc:sldMkLst>
          <pc:docMk/>
          <pc:sldMk cId="1200768884" sldId="633"/>
        </pc:sldMkLst>
      </pc:sldChg>
      <pc:sldChg chg="new del">
        <pc:chgData name="GANESH KUMAR" userId="8a0ed5645b269ccf" providerId="LiveId" clId="{6546F17B-6FFA-4934-B859-F65C6BADC17B}" dt="2023-09-25T19:21:40.440" v="1700" actId="47"/>
        <pc:sldMkLst>
          <pc:docMk/>
          <pc:sldMk cId="2749443135" sldId="634"/>
        </pc:sldMkLst>
      </pc:sldChg>
      <pc:sldChg chg="new del">
        <pc:chgData name="GANESH KUMAR" userId="8a0ed5645b269ccf" providerId="LiveId" clId="{6546F17B-6FFA-4934-B859-F65C6BADC17B}" dt="2023-09-25T19:21:40.471" v="1701" actId="47"/>
        <pc:sldMkLst>
          <pc:docMk/>
          <pc:sldMk cId="1228727369" sldId="635"/>
        </pc:sldMkLst>
      </pc:sldChg>
      <pc:sldChg chg="new del">
        <pc:chgData name="GANESH KUMAR" userId="8a0ed5645b269ccf" providerId="LiveId" clId="{6546F17B-6FFA-4934-B859-F65C6BADC17B}" dt="2023-09-25T19:21:40.820" v="1702" actId="47"/>
        <pc:sldMkLst>
          <pc:docMk/>
          <pc:sldMk cId="1723880509" sldId="636"/>
        </pc:sldMkLst>
      </pc:sldChg>
      <pc:sldChg chg="new del">
        <pc:chgData name="GANESH KUMAR" userId="8a0ed5645b269ccf" providerId="LiveId" clId="{6546F17B-6FFA-4934-B859-F65C6BADC17B}" dt="2023-09-25T19:21:41.193" v="1703" actId="47"/>
        <pc:sldMkLst>
          <pc:docMk/>
          <pc:sldMk cId="139795294" sldId="637"/>
        </pc:sldMkLst>
      </pc:sldChg>
      <pc:sldChg chg="new del">
        <pc:chgData name="GANESH KUMAR" userId="8a0ed5645b269ccf" providerId="LiveId" clId="{6546F17B-6FFA-4934-B859-F65C6BADC17B}" dt="2023-09-25T19:21:41.708" v="1704" actId="47"/>
        <pc:sldMkLst>
          <pc:docMk/>
          <pc:sldMk cId="4081438305" sldId="638"/>
        </pc:sldMkLst>
      </pc:sldChg>
      <pc:sldChg chg="new del">
        <pc:chgData name="GANESH KUMAR" userId="8a0ed5645b269ccf" providerId="LiveId" clId="{6546F17B-6FFA-4934-B859-F65C6BADC17B}" dt="2023-09-25T19:21:41.737" v="1705" actId="47"/>
        <pc:sldMkLst>
          <pc:docMk/>
          <pc:sldMk cId="2213578289" sldId="639"/>
        </pc:sldMkLst>
      </pc:sldChg>
      <pc:sldChg chg="new del">
        <pc:chgData name="GANESH KUMAR" userId="8a0ed5645b269ccf" providerId="LiveId" clId="{6546F17B-6FFA-4934-B859-F65C6BADC17B}" dt="2023-09-25T19:21:41.767" v="1706" actId="47"/>
        <pc:sldMkLst>
          <pc:docMk/>
          <pc:sldMk cId="2258728906" sldId="640"/>
        </pc:sldMkLst>
      </pc:sldChg>
      <pc:sldChg chg="new del">
        <pc:chgData name="GANESH KUMAR" userId="8a0ed5645b269ccf" providerId="LiveId" clId="{6546F17B-6FFA-4934-B859-F65C6BADC17B}" dt="2023-09-25T19:21:41.801" v="1707" actId="47"/>
        <pc:sldMkLst>
          <pc:docMk/>
          <pc:sldMk cId="3599753568" sldId="641"/>
        </pc:sldMkLst>
      </pc:sldChg>
      <pc:sldChg chg="new del">
        <pc:chgData name="GANESH KUMAR" userId="8a0ed5645b269ccf" providerId="LiveId" clId="{6546F17B-6FFA-4934-B859-F65C6BADC17B}" dt="2023-09-25T19:21:41.830" v="1708" actId="47"/>
        <pc:sldMkLst>
          <pc:docMk/>
          <pc:sldMk cId="4210869585" sldId="642"/>
        </pc:sldMkLst>
      </pc:sldChg>
      <pc:sldChg chg="new del">
        <pc:chgData name="GANESH KUMAR" userId="8a0ed5645b269ccf" providerId="LiveId" clId="{6546F17B-6FFA-4934-B859-F65C6BADC17B}" dt="2023-09-25T19:21:41.863" v="1709" actId="47"/>
        <pc:sldMkLst>
          <pc:docMk/>
          <pc:sldMk cId="3892958190" sldId="643"/>
        </pc:sldMkLst>
      </pc:sldChg>
      <pc:sldChg chg="new del">
        <pc:chgData name="GANESH KUMAR" userId="8a0ed5645b269ccf" providerId="LiveId" clId="{6546F17B-6FFA-4934-B859-F65C6BADC17B}" dt="2023-09-25T19:21:41.895" v="1710" actId="47"/>
        <pc:sldMkLst>
          <pc:docMk/>
          <pc:sldMk cId="1696336874" sldId="644"/>
        </pc:sldMkLst>
      </pc:sldChg>
      <pc:sldChg chg="new del">
        <pc:chgData name="GANESH KUMAR" userId="8a0ed5645b269ccf" providerId="LiveId" clId="{6546F17B-6FFA-4934-B859-F65C6BADC17B}" dt="2023-09-25T19:21:42.274" v="1711" actId="47"/>
        <pc:sldMkLst>
          <pc:docMk/>
          <pc:sldMk cId="4225746055" sldId="645"/>
        </pc:sldMkLst>
      </pc:sldChg>
      <pc:sldChg chg="new del">
        <pc:chgData name="GANESH KUMAR" userId="8a0ed5645b269ccf" providerId="LiveId" clId="{6546F17B-6FFA-4934-B859-F65C6BADC17B}" dt="2023-09-25T19:21:42.616" v="1712" actId="47"/>
        <pc:sldMkLst>
          <pc:docMk/>
          <pc:sldMk cId="2079587304" sldId="646"/>
        </pc:sldMkLst>
      </pc:sldChg>
      <pc:sldChg chg="new del">
        <pc:chgData name="GANESH KUMAR" userId="8a0ed5645b269ccf" providerId="LiveId" clId="{6546F17B-6FFA-4934-B859-F65C6BADC17B}" dt="2023-09-25T19:21:42.783" v="1713" actId="47"/>
        <pc:sldMkLst>
          <pc:docMk/>
          <pc:sldMk cId="1259819469" sldId="647"/>
        </pc:sldMkLst>
      </pc:sldChg>
      <pc:sldChg chg="new del">
        <pc:chgData name="GANESH KUMAR" userId="8a0ed5645b269ccf" providerId="LiveId" clId="{6546F17B-6FFA-4934-B859-F65C6BADC17B}" dt="2023-09-25T19:21:42.935" v="1714" actId="47"/>
        <pc:sldMkLst>
          <pc:docMk/>
          <pc:sldMk cId="1833798471" sldId="648"/>
        </pc:sldMkLst>
      </pc:sldChg>
      <pc:sldChg chg="new del">
        <pc:chgData name="GANESH KUMAR" userId="8a0ed5645b269ccf" providerId="LiveId" clId="{6546F17B-6FFA-4934-B859-F65C6BADC17B}" dt="2023-09-25T19:21:43.137" v="1715" actId="47"/>
        <pc:sldMkLst>
          <pc:docMk/>
          <pc:sldMk cId="4142426559" sldId="649"/>
        </pc:sldMkLst>
      </pc:sldChg>
      <pc:sldChg chg="new del">
        <pc:chgData name="GANESH KUMAR" userId="8a0ed5645b269ccf" providerId="LiveId" clId="{6546F17B-6FFA-4934-B859-F65C6BADC17B}" dt="2023-09-25T19:21:43.287" v="1716" actId="47"/>
        <pc:sldMkLst>
          <pc:docMk/>
          <pc:sldMk cId="286100019" sldId="650"/>
        </pc:sldMkLst>
      </pc:sldChg>
      <pc:sldChg chg="new del">
        <pc:chgData name="GANESH KUMAR" userId="8a0ed5645b269ccf" providerId="LiveId" clId="{6546F17B-6FFA-4934-B859-F65C6BADC17B}" dt="2023-09-25T19:21:43.442" v="1717" actId="47"/>
        <pc:sldMkLst>
          <pc:docMk/>
          <pc:sldMk cId="2250423864" sldId="651"/>
        </pc:sldMkLst>
      </pc:sldChg>
      <pc:sldChg chg="new del">
        <pc:chgData name="GANESH KUMAR" userId="8a0ed5645b269ccf" providerId="LiveId" clId="{6546F17B-6FFA-4934-B859-F65C6BADC17B}" dt="2023-09-25T19:21:43.900" v="1718" actId="47"/>
        <pc:sldMkLst>
          <pc:docMk/>
          <pc:sldMk cId="2908681710" sldId="652"/>
        </pc:sldMkLst>
      </pc:sldChg>
      <pc:sldChg chg="new del">
        <pc:chgData name="GANESH KUMAR" userId="8a0ed5645b269ccf" providerId="LiveId" clId="{6546F17B-6FFA-4934-B859-F65C6BADC17B}" dt="2023-09-25T19:21:44.103" v="1719" actId="47"/>
        <pc:sldMkLst>
          <pc:docMk/>
          <pc:sldMk cId="42068300" sldId="653"/>
        </pc:sldMkLst>
      </pc:sldChg>
      <pc:sldChg chg="new del">
        <pc:chgData name="GANESH KUMAR" userId="8a0ed5645b269ccf" providerId="LiveId" clId="{6546F17B-6FFA-4934-B859-F65C6BADC17B}" dt="2023-09-25T19:21:44.913" v="1720" actId="47"/>
        <pc:sldMkLst>
          <pc:docMk/>
          <pc:sldMk cId="2831482513" sldId="654"/>
        </pc:sldMkLst>
      </pc:sldChg>
      <pc:sldChg chg="new del">
        <pc:chgData name="GANESH KUMAR" userId="8a0ed5645b269ccf" providerId="LiveId" clId="{6546F17B-6FFA-4934-B859-F65C6BADC17B}" dt="2023-09-25T19:21:45.280" v="1721" actId="47"/>
        <pc:sldMkLst>
          <pc:docMk/>
          <pc:sldMk cId="2694788038" sldId="655"/>
        </pc:sldMkLst>
      </pc:sldChg>
      <pc:sldChg chg="new del">
        <pc:chgData name="GANESH KUMAR" userId="8a0ed5645b269ccf" providerId="LiveId" clId="{6546F17B-6FFA-4934-B859-F65C6BADC17B}" dt="2023-09-25T19:21:45.670" v="1722" actId="47"/>
        <pc:sldMkLst>
          <pc:docMk/>
          <pc:sldMk cId="392902010" sldId="656"/>
        </pc:sldMkLst>
      </pc:sldChg>
      <pc:sldChg chg="new add del">
        <pc:chgData name="GANESH KUMAR" userId="8a0ed5645b269ccf" providerId="LiveId" clId="{6546F17B-6FFA-4934-B859-F65C6BADC17B}" dt="2023-09-25T19:22:12.401" v="1726" actId="47"/>
        <pc:sldMkLst>
          <pc:docMk/>
          <pc:sldMk cId="605349387" sldId="657"/>
        </pc:sldMkLst>
      </pc:sldChg>
      <pc:sldChg chg="new add del">
        <pc:chgData name="GANESH KUMAR" userId="8a0ed5645b269ccf" providerId="LiveId" clId="{6546F17B-6FFA-4934-B859-F65C6BADC17B}" dt="2023-09-25T19:22:10.919" v="1725" actId="47"/>
        <pc:sldMkLst>
          <pc:docMk/>
          <pc:sldMk cId="2973669942" sldId="658"/>
        </pc:sldMkLst>
      </pc:sldChg>
      <pc:sldChg chg="new del">
        <pc:chgData name="GANESH KUMAR" userId="8a0ed5645b269ccf" providerId="LiveId" clId="{6546F17B-6FFA-4934-B859-F65C6BADC17B}" dt="2023-09-25T19:21:03.852" v="1058" actId="47"/>
        <pc:sldMkLst>
          <pc:docMk/>
          <pc:sldMk cId="372153647" sldId="659"/>
        </pc:sldMkLst>
      </pc:sldChg>
      <pc:sldChg chg="new del">
        <pc:chgData name="GANESH KUMAR" userId="8a0ed5645b269ccf" providerId="LiveId" clId="{6546F17B-6FFA-4934-B859-F65C6BADC17B}" dt="2023-09-25T19:20:15.138" v="862" actId="47"/>
        <pc:sldMkLst>
          <pc:docMk/>
          <pc:sldMk cId="3012605670" sldId="660"/>
        </pc:sldMkLst>
      </pc:sldChg>
      <pc:sldChg chg="new del">
        <pc:chgData name="GANESH KUMAR" userId="8a0ed5645b269ccf" providerId="LiveId" clId="{6546F17B-6FFA-4934-B859-F65C6BADC17B}" dt="2023-09-25T19:20:16.600" v="863" actId="47"/>
        <pc:sldMkLst>
          <pc:docMk/>
          <pc:sldMk cId="2418638516" sldId="661"/>
        </pc:sldMkLst>
      </pc:sldChg>
      <pc:sldChg chg="new del">
        <pc:chgData name="GANESH KUMAR" userId="8a0ed5645b269ccf" providerId="LiveId" clId="{6546F17B-6FFA-4934-B859-F65C6BADC17B}" dt="2023-09-25T19:20:17.636" v="864" actId="47"/>
        <pc:sldMkLst>
          <pc:docMk/>
          <pc:sldMk cId="2932866729" sldId="662"/>
        </pc:sldMkLst>
      </pc:sldChg>
      <pc:sldChg chg="new del">
        <pc:chgData name="GANESH KUMAR" userId="8a0ed5645b269ccf" providerId="LiveId" clId="{6546F17B-6FFA-4934-B859-F65C6BADC17B}" dt="2023-09-25T19:20:19.041" v="865" actId="47"/>
        <pc:sldMkLst>
          <pc:docMk/>
          <pc:sldMk cId="943386556" sldId="663"/>
        </pc:sldMkLst>
      </pc:sldChg>
      <pc:sldChg chg="new del">
        <pc:chgData name="GANESH KUMAR" userId="8a0ed5645b269ccf" providerId="LiveId" clId="{6546F17B-6FFA-4934-B859-F65C6BADC17B}" dt="2023-09-25T19:20:20.062" v="866" actId="47"/>
        <pc:sldMkLst>
          <pc:docMk/>
          <pc:sldMk cId="2918674213" sldId="664"/>
        </pc:sldMkLst>
      </pc:sldChg>
      <pc:sldChg chg="new del">
        <pc:chgData name="GANESH KUMAR" userId="8a0ed5645b269ccf" providerId="LiveId" clId="{6546F17B-6FFA-4934-B859-F65C6BADC17B}" dt="2023-09-25T19:20:20.917" v="867" actId="47"/>
        <pc:sldMkLst>
          <pc:docMk/>
          <pc:sldMk cId="1736630755" sldId="665"/>
        </pc:sldMkLst>
      </pc:sldChg>
      <pc:sldChg chg="new del">
        <pc:chgData name="GANESH KUMAR" userId="8a0ed5645b269ccf" providerId="LiveId" clId="{6546F17B-6FFA-4934-B859-F65C6BADC17B}" dt="2023-09-25T19:20:21.678" v="868" actId="47"/>
        <pc:sldMkLst>
          <pc:docMk/>
          <pc:sldMk cId="414811237" sldId="666"/>
        </pc:sldMkLst>
      </pc:sldChg>
      <pc:sldChg chg="new del">
        <pc:chgData name="GANESH KUMAR" userId="8a0ed5645b269ccf" providerId="LiveId" clId="{6546F17B-6FFA-4934-B859-F65C6BADC17B}" dt="2023-09-25T19:20:22.636" v="869" actId="47"/>
        <pc:sldMkLst>
          <pc:docMk/>
          <pc:sldMk cId="339874187" sldId="667"/>
        </pc:sldMkLst>
      </pc:sldChg>
      <pc:sldChg chg="new del">
        <pc:chgData name="GANESH KUMAR" userId="8a0ed5645b269ccf" providerId="LiveId" clId="{6546F17B-6FFA-4934-B859-F65C6BADC17B}" dt="2023-09-25T19:20:23.535" v="870" actId="47"/>
        <pc:sldMkLst>
          <pc:docMk/>
          <pc:sldMk cId="2057740044" sldId="668"/>
        </pc:sldMkLst>
      </pc:sldChg>
      <pc:sldChg chg="new del">
        <pc:chgData name="GANESH KUMAR" userId="8a0ed5645b269ccf" providerId="LiveId" clId="{6546F17B-6FFA-4934-B859-F65C6BADC17B}" dt="2023-09-25T19:20:24.061" v="871" actId="47"/>
        <pc:sldMkLst>
          <pc:docMk/>
          <pc:sldMk cId="1472293187" sldId="669"/>
        </pc:sldMkLst>
      </pc:sldChg>
      <pc:sldChg chg="new del">
        <pc:chgData name="GANESH KUMAR" userId="8a0ed5645b269ccf" providerId="LiveId" clId="{6546F17B-6FFA-4934-B859-F65C6BADC17B}" dt="2023-09-25T19:20:24.602" v="872" actId="47"/>
        <pc:sldMkLst>
          <pc:docMk/>
          <pc:sldMk cId="1712157393" sldId="670"/>
        </pc:sldMkLst>
      </pc:sldChg>
      <pc:sldChg chg="new del">
        <pc:chgData name="GANESH KUMAR" userId="8a0ed5645b269ccf" providerId="LiveId" clId="{6546F17B-6FFA-4934-B859-F65C6BADC17B}" dt="2023-09-25T19:20:25.024" v="873" actId="47"/>
        <pc:sldMkLst>
          <pc:docMk/>
          <pc:sldMk cId="3745900252" sldId="671"/>
        </pc:sldMkLst>
      </pc:sldChg>
      <pc:sldChg chg="new del">
        <pc:chgData name="GANESH KUMAR" userId="8a0ed5645b269ccf" providerId="LiveId" clId="{6546F17B-6FFA-4934-B859-F65C6BADC17B}" dt="2023-09-25T19:20:25.627" v="874" actId="47"/>
        <pc:sldMkLst>
          <pc:docMk/>
          <pc:sldMk cId="4060462567" sldId="672"/>
        </pc:sldMkLst>
      </pc:sldChg>
      <pc:sldChg chg="new del">
        <pc:chgData name="GANESH KUMAR" userId="8a0ed5645b269ccf" providerId="LiveId" clId="{6546F17B-6FFA-4934-B859-F65C6BADC17B}" dt="2023-09-25T19:20:26.250" v="875" actId="47"/>
        <pc:sldMkLst>
          <pc:docMk/>
          <pc:sldMk cId="3246510584" sldId="673"/>
        </pc:sldMkLst>
      </pc:sldChg>
      <pc:sldChg chg="new del">
        <pc:chgData name="GANESH KUMAR" userId="8a0ed5645b269ccf" providerId="LiveId" clId="{6546F17B-6FFA-4934-B859-F65C6BADC17B}" dt="2023-09-25T19:20:26.651" v="876" actId="47"/>
        <pc:sldMkLst>
          <pc:docMk/>
          <pc:sldMk cId="2341476639" sldId="674"/>
        </pc:sldMkLst>
      </pc:sldChg>
      <pc:sldChg chg="new del">
        <pc:chgData name="GANESH KUMAR" userId="8a0ed5645b269ccf" providerId="LiveId" clId="{6546F17B-6FFA-4934-B859-F65C6BADC17B}" dt="2023-09-25T19:20:26.878" v="877" actId="47"/>
        <pc:sldMkLst>
          <pc:docMk/>
          <pc:sldMk cId="487985899" sldId="675"/>
        </pc:sldMkLst>
      </pc:sldChg>
      <pc:sldChg chg="new del">
        <pc:chgData name="GANESH KUMAR" userId="8a0ed5645b269ccf" providerId="LiveId" clId="{6546F17B-6FFA-4934-B859-F65C6BADC17B}" dt="2023-09-25T19:20:27.036" v="878" actId="47"/>
        <pc:sldMkLst>
          <pc:docMk/>
          <pc:sldMk cId="3401056919" sldId="676"/>
        </pc:sldMkLst>
      </pc:sldChg>
      <pc:sldChg chg="new del">
        <pc:chgData name="GANESH KUMAR" userId="8a0ed5645b269ccf" providerId="LiveId" clId="{6546F17B-6FFA-4934-B859-F65C6BADC17B}" dt="2023-09-25T19:20:27.546" v="879" actId="47"/>
        <pc:sldMkLst>
          <pc:docMk/>
          <pc:sldMk cId="92692412" sldId="677"/>
        </pc:sldMkLst>
      </pc:sldChg>
      <pc:sldChg chg="new del">
        <pc:chgData name="GANESH KUMAR" userId="8a0ed5645b269ccf" providerId="LiveId" clId="{6546F17B-6FFA-4934-B859-F65C6BADC17B}" dt="2023-09-25T19:20:27.587" v="880" actId="47"/>
        <pc:sldMkLst>
          <pc:docMk/>
          <pc:sldMk cId="3586212613" sldId="678"/>
        </pc:sldMkLst>
      </pc:sldChg>
      <pc:sldChg chg="new del">
        <pc:chgData name="GANESH KUMAR" userId="8a0ed5645b269ccf" providerId="LiveId" clId="{6546F17B-6FFA-4934-B859-F65C6BADC17B}" dt="2023-09-25T19:20:27.618" v="881" actId="47"/>
        <pc:sldMkLst>
          <pc:docMk/>
          <pc:sldMk cId="3678100715" sldId="679"/>
        </pc:sldMkLst>
      </pc:sldChg>
      <pc:sldChg chg="new del">
        <pc:chgData name="GANESH KUMAR" userId="8a0ed5645b269ccf" providerId="LiveId" clId="{6546F17B-6FFA-4934-B859-F65C6BADC17B}" dt="2023-09-25T19:20:27.643" v="882" actId="47"/>
        <pc:sldMkLst>
          <pc:docMk/>
          <pc:sldMk cId="3626348600" sldId="680"/>
        </pc:sldMkLst>
      </pc:sldChg>
      <pc:sldChg chg="new del">
        <pc:chgData name="GANESH KUMAR" userId="8a0ed5645b269ccf" providerId="LiveId" clId="{6546F17B-6FFA-4934-B859-F65C6BADC17B}" dt="2023-09-25T19:20:27.685" v="883" actId="47"/>
        <pc:sldMkLst>
          <pc:docMk/>
          <pc:sldMk cId="4143278410" sldId="681"/>
        </pc:sldMkLst>
      </pc:sldChg>
      <pc:sldChg chg="new del">
        <pc:chgData name="GANESH KUMAR" userId="8a0ed5645b269ccf" providerId="LiveId" clId="{6546F17B-6FFA-4934-B859-F65C6BADC17B}" dt="2023-09-25T19:20:27.713" v="884" actId="47"/>
        <pc:sldMkLst>
          <pc:docMk/>
          <pc:sldMk cId="867489558" sldId="682"/>
        </pc:sldMkLst>
      </pc:sldChg>
      <pc:sldChg chg="new del">
        <pc:chgData name="GANESH KUMAR" userId="8a0ed5645b269ccf" providerId="LiveId" clId="{6546F17B-6FFA-4934-B859-F65C6BADC17B}" dt="2023-09-25T19:20:27.740" v="885" actId="47"/>
        <pc:sldMkLst>
          <pc:docMk/>
          <pc:sldMk cId="3863167914" sldId="683"/>
        </pc:sldMkLst>
      </pc:sldChg>
      <pc:sldChg chg="new del">
        <pc:chgData name="GANESH KUMAR" userId="8a0ed5645b269ccf" providerId="LiveId" clId="{6546F17B-6FFA-4934-B859-F65C6BADC17B}" dt="2023-09-25T19:20:27.788" v="886" actId="47"/>
        <pc:sldMkLst>
          <pc:docMk/>
          <pc:sldMk cId="2919300637" sldId="684"/>
        </pc:sldMkLst>
      </pc:sldChg>
      <pc:sldChg chg="new del">
        <pc:chgData name="GANESH KUMAR" userId="8a0ed5645b269ccf" providerId="LiveId" clId="{6546F17B-6FFA-4934-B859-F65C6BADC17B}" dt="2023-09-25T19:20:27.818" v="887" actId="47"/>
        <pc:sldMkLst>
          <pc:docMk/>
          <pc:sldMk cId="1667127188" sldId="685"/>
        </pc:sldMkLst>
      </pc:sldChg>
      <pc:sldChg chg="new del">
        <pc:chgData name="GANESH KUMAR" userId="8a0ed5645b269ccf" providerId="LiveId" clId="{6546F17B-6FFA-4934-B859-F65C6BADC17B}" dt="2023-09-25T19:20:27.847" v="888" actId="47"/>
        <pc:sldMkLst>
          <pc:docMk/>
          <pc:sldMk cId="3958365491" sldId="686"/>
        </pc:sldMkLst>
      </pc:sldChg>
      <pc:sldChg chg="new del">
        <pc:chgData name="GANESH KUMAR" userId="8a0ed5645b269ccf" providerId="LiveId" clId="{6546F17B-6FFA-4934-B859-F65C6BADC17B}" dt="2023-09-25T19:20:27.885" v="889" actId="47"/>
        <pc:sldMkLst>
          <pc:docMk/>
          <pc:sldMk cId="4030521977" sldId="687"/>
        </pc:sldMkLst>
      </pc:sldChg>
      <pc:sldChg chg="new del">
        <pc:chgData name="GANESH KUMAR" userId="8a0ed5645b269ccf" providerId="LiveId" clId="{6546F17B-6FFA-4934-B859-F65C6BADC17B}" dt="2023-09-25T19:20:27.912" v="890" actId="47"/>
        <pc:sldMkLst>
          <pc:docMk/>
          <pc:sldMk cId="262009878" sldId="688"/>
        </pc:sldMkLst>
      </pc:sldChg>
      <pc:sldChg chg="new del">
        <pc:chgData name="GANESH KUMAR" userId="8a0ed5645b269ccf" providerId="LiveId" clId="{6546F17B-6FFA-4934-B859-F65C6BADC17B}" dt="2023-09-25T19:20:28.182" v="891" actId="47"/>
        <pc:sldMkLst>
          <pc:docMk/>
          <pc:sldMk cId="2643261034" sldId="689"/>
        </pc:sldMkLst>
      </pc:sldChg>
      <pc:sldChg chg="new del">
        <pc:chgData name="GANESH KUMAR" userId="8a0ed5645b269ccf" providerId="LiveId" clId="{6546F17B-6FFA-4934-B859-F65C6BADC17B}" dt="2023-09-25T19:20:28.350" v="892" actId="47"/>
        <pc:sldMkLst>
          <pc:docMk/>
          <pc:sldMk cId="1355416149" sldId="690"/>
        </pc:sldMkLst>
      </pc:sldChg>
      <pc:sldChg chg="new del">
        <pc:chgData name="GANESH KUMAR" userId="8a0ed5645b269ccf" providerId="LiveId" clId="{6546F17B-6FFA-4934-B859-F65C6BADC17B}" dt="2023-09-25T19:20:28.528" v="893" actId="47"/>
        <pc:sldMkLst>
          <pc:docMk/>
          <pc:sldMk cId="1656408694" sldId="691"/>
        </pc:sldMkLst>
      </pc:sldChg>
      <pc:sldChg chg="new del">
        <pc:chgData name="GANESH KUMAR" userId="8a0ed5645b269ccf" providerId="LiveId" clId="{6546F17B-6FFA-4934-B859-F65C6BADC17B}" dt="2023-09-25T19:20:28.704" v="894" actId="47"/>
        <pc:sldMkLst>
          <pc:docMk/>
          <pc:sldMk cId="3993450054" sldId="692"/>
        </pc:sldMkLst>
      </pc:sldChg>
      <pc:sldChg chg="new del">
        <pc:chgData name="GANESH KUMAR" userId="8a0ed5645b269ccf" providerId="LiveId" clId="{6546F17B-6FFA-4934-B859-F65C6BADC17B}" dt="2023-09-25T19:20:28.917" v="895" actId="47"/>
        <pc:sldMkLst>
          <pc:docMk/>
          <pc:sldMk cId="2144176451" sldId="693"/>
        </pc:sldMkLst>
      </pc:sldChg>
      <pc:sldChg chg="new del">
        <pc:chgData name="GANESH KUMAR" userId="8a0ed5645b269ccf" providerId="LiveId" clId="{6546F17B-6FFA-4934-B859-F65C6BADC17B}" dt="2023-09-25T19:20:29.101" v="896" actId="47"/>
        <pc:sldMkLst>
          <pc:docMk/>
          <pc:sldMk cId="3102241746" sldId="694"/>
        </pc:sldMkLst>
      </pc:sldChg>
      <pc:sldChg chg="new del">
        <pc:chgData name="GANESH KUMAR" userId="8a0ed5645b269ccf" providerId="LiveId" clId="{6546F17B-6FFA-4934-B859-F65C6BADC17B}" dt="2023-09-25T19:20:29.257" v="897" actId="47"/>
        <pc:sldMkLst>
          <pc:docMk/>
          <pc:sldMk cId="3599632812" sldId="695"/>
        </pc:sldMkLst>
      </pc:sldChg>
      <pc:sldChg chg="new del">
        <pc:chgData name="GANESH KUMAR" userId="8a0ed5645b269ccf" providerId="LiveId" clId="{6546F17B-6FFA-4934-B859-F65C6BADC17B}" dt="2023-09-25T19:20:29.399" v="898" actId="47"/>
        <pc:sldMkLst>
          <pc:docMk/>
          <pc:sldMk cId="4114638616" sldId="696"/>
        </pc:sldMkLst>
      </pc:sldChg>
      <pc:sldChg chg="new del">
        <pc:chgData name="GANESH KUMAR" userId="8a0ed5645b269ccf" providerId="LiveId" clId="{6546F17B-6FFA-4934-B859-F65C6BADC17B}" dt="2023-09-25T19:20:29.573" v="899" actId="47"/>
        <pc:sldMkLst>
          <pc:docMk/>
          <pc:sldMk cId="3644482213" sldId="697"/>
        </pc:sldMkLst>
      </pc:sldChg>
      <pc:sldChg chg="new del">
        <pc:chgData name="GANESH KUMAR" userId="8a0ed5645b269ccf" providerId="LiveId" clId="{6546F17B-6FFA-4934-B859-F65C6BADC17B}" dt="2023-09-25T19:20:29.863" v="900" actId="47"/>
        <pc:sldMkLst>
          <pc:docMk/>
          <pc:sldMk cId="1707737708" sldId="698"/>
        </pc:sldMkLst>
      </pc:sldChg>
      <pc:sldChg chg="new del">
        <pc:chgData name="GANESH KUMAR" userId="8a0ed5645b269ccf" providerId="LiveId" clId="{6546F17B-6FFA-4934-B859-F65C6BADC17B}" dt="2023-09-25T19:20:30.147" v="901" actId="47"/>
        <pc:sldMkLst>
          <pc:docMk/>
          <pc:sldMk cId="2692176343" sldId="699"/>
        </pc:sldMkLst>
      </pc:sldChg>
      <pc:sldChg chg="new del">
        <pc:chgData name="GANESH KUMAR" userId="8a0ed5645b269ccf" providerId="LiveId" clId="{6546F17B-6FFA-4934-B859-F65C6BADC17B}" dt="2023-09-25T19:20:30.280" v="902" actId="47"/>
        <pc:sldMkLst>
          <pc:docMk/>
          <pc:sldMk cId="1578119667" sldId="700"/>
        </pc:sldMkLst>
      </pc:sldChg>
      <pc:sldChg chg="new del">
        <pc:chgData name="GANESH KUMAR" userId="8a0ed5645b269ccf" providerId="LiveId" clId="{6546F17B-6FFA-4934-B859-F65C6BADC17B}" dt="2023-09-25T19:20:30.532" v="903" actId="47"/>
        <pc:sldMkLst>
          <pc:docMk/>
          <pc:sldMk cId="1241020253" sldId="701"/>
        </pc:sldMkLst>
      </pc:sldChg>
      <pc:sldChg chg="new del">
        <pc:chgData name="GANESH KUMAR" userId="8a0ed5645b269ccf" providerId="LiveId" clId="{6546F17B-6FFA-4934-B859-F65C6BADC17B}" dt="2023-09-25T19:20:30.687" v="904" actId="47"/>
        <pc:sldMkLst>
          <pc:docMk/>
          <pc:sldMk cId="1731984200" sldId="702"/>
        </pc:sldMkLst>
      </pc:sldChg>
      <pc:sldChg chg="new del">
        <pc:chgData name="GANESH KUMAR" userId="8a0ed5645b269ccf" providerId="LiveId" clId="{6546F17B-6FFA-4934-B859-F65C6BADC17B}" dt="2023-09-25T19:20:30.871" v="905" actId="47"/>
        <pc:sldMkLst>
          <pc:docMk/>
          <pc:sldMk cId="4226157588" sldId="703"/>
        </pc:sldMkLst>
      </pc:sldChg>
      <pc:sldChg chg="new del">
        <pc:chgData name="GANESH KUMAR" userId="8a0ed5645b269ccf" providerId="LiveId" clId="{6546F17B-6FFA-4934-B859-F65C6BADC17B}" dt="2023-09-25T19:20:31.101" v="906" actId="47"/>
        <pc:sldMkLst>
          <pc:docMk/>
          <pc:sldMk cId="127583620" sldId="704"/>
        </pc:sldMkLst>
      </pc:sldChg>
      <pc:sldChg chg="new del">
        <pc:chgData name="GANESH KUMAR" userId="8a0ed5645b269ccf" providerId="LiveId" clId="{6546F17B-6FFA-4934-B859-F65C6BADC17B}" dt="2023-09-25T19:20:31.457" v="907" actId="47"/>
        <pc:sldMkLst>
          <pc:docMk/>
          <pc:sldMk cId="3087836815" sldId="705"/>
        </pc:sldMkLst>
      </pc:sldChg>
      <pc:sldChg chg="new del">
        <pc:chgData name="GANESH KUMAR" userId="8a0ed5645b269ccf" providerId="LiveId" clId="{6546F17B-6FFA-4934-B859-F65C6BADC17B}" dt="2023-09-25T19:20:31.664" v="908" actId="47"/>
        <pc:sldMkLst>
          <pc:docMk/>
          <pc:sldMk cId="2442985617" sldId="706"/>
        </pc:sldMkLst>
      </pc:sldChg>
      <pc:sldChg chg="new del">
        <pc:chgData name="GANESH KUMAR" userId="8a0ed5645b269ccf" providerId="LiveId" clId="{6546F17B-6FFA-4934-B859-F65C6BADC17B}" dt="2023-09-25T19:20:31.833" v="909" actId="47"/>
        <pc:sldMkLst>
          <pc:docMk/>
          <pc:sldMk cId="3470262820" sldId="707"/>
        </pc:sldMkLst>
      </pc:sldChg>
      <pc:sldChg chg="new del">
        <pc:chgData name="GANESH KUMAR" userId="8a0ed5645b269ccf" providerId="LiveId" clId="{6546F17B-6FFA-4934-B859-F65C6BADC17B}" dt="2023-09-25T19:20:32.032" v="910" actId="47"/>
        <pc:sldMkLst>
          <pc:docMk/>
          <pc:sldMk cId="1735879527" sldId="708"/>
        </pc:sldMkLst>
      </pc:sldChg>
      <pc:sldChg chg="new del">
        <pc:chgData name="GANESH KUMAR" userId="8a0ed5645b269ccf" providerId="LiveId" clId="{6546F17B-6FFA-4934-B859-F65C6BADC17B}" dt="2023-09-25T19:20:32.186" v="911" actId="47"/>
        <pc:sldMkLst>
          <pc:docMk/>
          <pc:sldMk cId="3491351790" sldId="709"/>
        </pc:sldMkLst>
      </pc:sldChg>
      <pc:sldChg chg="new del">
        <pc:chgData name="GANESH KUMAR" userId="8a0ed5645b269ccf" providerId="LiveId" clId="{6546F17B-6FFA-4934-B859-F65C6BADC17B}" dt="2023-09-25T19:20:32.457" v="912" actId="47"/>
        <pc:sldMkLst>
          <pc:docMk/>
          <pc:sldMk cId="4025606092" sldId="710"/>
        </pc:sldMkLst>
      </pc:sldChg>
      <pc:sldChg chg="new del">
        <pc:chgData name="GANESH KUMAR" userId="8a0ed5645b269ccf" providerId="LiveId" clId="{6546F17B-6FFA-4934-B859-F65C6BADC17B}" dt="2023-09-25T19:20:32.663" v="913" actId="47"/>
        <pc:sldMkLst>
          <pc:docMk/>
          <pc:sldMk cId="2617726658" sldId="711"/>
        </pc:sldMkLst>
      </pc:sldChg>
      <pc:sldChg chg="new del">
        <pc:chgData name="GANESH KUMAR" userId="8a0ed5645b269ccf" providerId="LiveId" clId="{6546F17B-6FFA-4934-B859-F65C6BADC17B}" dt="2023-09-25T19:20:32.809" v="914" actId="47"/>
        <pc:sldMkLst>
          <pc:docMk/>
          <pc:sldMk cId="1524326384" sldId="712"/>
        </pc:sldMkLst>
      </pc:sldChg>
      <pc:sldChg chg="new del">
        <pc:chgData name="GANESH KUMAR" userId="8a0ed5645b269ccf" providerId="LiveId" clId="{6546F17B-6FFA-4934-B859-F65C6BADC17B}" dt="2023-09-25T19:20:32.970" v="915" actId="47"/>
        <pc:sldMkLst>
          <pc:docMk/>
          <pc:sldMk cId="940267460" sldId="713"/>
        </pc:sldMkLst>
      </pc:sldChg>
      <pc:sldChg chg="new del">
        <pc:chgData name="GANESH KUMAR" userId="8a0ed5645b269ccf" providerId="LiveId" clId="{6546F17B-6FFA-4934-B859-F65C6BADC17B}" dt="2023-09-25T19:20:33.150" v="916" actId="47"/>
        <pc:sldMkLst>
          <pc:docMk/>
          <pc:sldMk cId="2260558134" sldId="714"/>
        </pc:sldMkLst>
      </pc:sldChg>
      <pc:sldChg chg="new del">
        <pc:chgData name="GANESH KUMAR" userId="8a0ed5645b269ccf" providerId="LiveId" clId="{6546F17B-6FFA-4934-B859-F65C6BADC17B}" dt="2023-09-25T19:20:33.309" v="917" actId="47"/>
        <pc:sldMkLst>
          <pc:docMk/>
          <pc:sldMk cId="2239293480" sldId="715"/>
        </pc:sldMkLst>
      </pc:sldChg>
      <pc:sldChg chg="new del">
        <pc:chgData name="GANESH KUMAR" userId="8a0ed5645b269ccf" providerId="LiveId" clId="{6546F17B-6FFA-4934-B859-F65C6BADC17B}" dt="2023-09-25T19:20:33.490" v="918" actId="47"/>
        <pc:sldMkLst>
          <pc:docMk/>
          <pc:sldMk cId="656565189" sldId="716"/>
        </pc:sldMkLst>
      </pc:sldChg>
      <pc:sldChg chg="new del">
        <pc:chgData name="GANESH KUMAR" userId="8a0ed5645b269ccf" providerId="LiveId" clId="{6546F17B-6FFA-4934-B859-F65C6BADC17B}" dt="2023-09-25T19:20:33.667" v="919" actId="47"/>
        <pc:sldMkLst>
          <pc:docMk/>
          <pc:sldMk cId="3820178415" sldId="717"/>
        </pc:sldMkLst>
      </pc:sldChg>
      <pc:sldChg chg="new del">
        <pc:chgData name="GANESH KUMAR" userId="8a0ed5645b269ccf" providerId="LiveId" clId="{6546F17B-6FFA-4934-B859-F65C6BADC17B}" dt="2023-09-25T19:20:33.812" v="920" actId="47"/>
        <pc:sldMkLst>
          <pc:docMk/>
          <pc:sldMk cId="2780828135" sldId="718"/>
        </pc:sldMkLst>
      </pc:sldChg>
      <pc:sldChg chg="new del">
        <pc:chgData name="GANESH KUMAR" userId="8a0ed5645b269ccf" providerId="LiveId" clId="{6546F17B-6FFA-4934-B859-F65C6BADC17B}" dt="2023-09-25T19:20:33.990" v="921" actId="47"/>
        <pc:sldMkLst>
          <pc:docMk/>
          <pc:sldMk cId="397528472" sldId="719"/>
        </pc:sldMkLst>
      </pc:sldChg>
      <pc:sldChg chg="new del">
        <pc:chgData name="GANESH KUMAR" userId="8a0ed5645b269ccf" providerId="LiveId" clId="{6546F17B-6FFA-4934-B859-F65C6BADC17B}" dt="2023-09-25T19:20:34.088" v="922" actId="47"/>
        <pc:sldMkLst>
          <pc:docMk/>
          <pc:sldMk cId="3891511530" sldId="720"/>
        </pc:sldMkLst>
      </pc:sldChg>
      <pc:sldChg chg="new del">
        <pc:chgData name="GANESH KUMAR" userId="8a0ed5645b269ccf" providerId="LiveId" clId="{6546F17B-6FFA-4934-B859-F65C6BADC17B}" dt="2023-09-25T19:20:34.590" v="923" actId="47"/>
        <pc:sldMkLst>
          <pc:docMk/>
          <pc:sldMk cId="206214962" sldId="721"/>
        </pc:sldMkLst>
      </pc:sldChg>
      <pc:sldChg chg="new del">
        <pc:chgData name="GANESH KUMAR" userId="8a0ed5645b269ccf" providerId="LiveId" clId="{6546F17B-6FFA-4934-B859-F65C6BADC17B}" dt="2023-09-25T19:20:34.633" v="924" actId="47"/>
        <pc:sldMkLst>
          <pc:docMk/>
          <pc:sldMk cId="3197400373" sldId="722"/>
        </pc:sldMkLst>
      </pc:sldChg>
      <pc:sldChg chg="new del">
        <pc:chgData name="GANESH KUMAR" userId="8a0ed5645b269ccf" providerId="LiveId" clId="{6546F17B-6FFA-4934-B859-F65C6BADC17B}" dt="2023-09-25T19:20:34.661" v="925" actId="47"/>
        <pc:sldMkLst>
          <pc:docMk/>
          <pc:sldMk cId="1933519566" sldId="723"/>
        </pc:sldMkLst>
      </pc:sldChg>
      <pc:sldChg chg="new del">
        <pc:chgData name="GANESH KUMAR" userId="8a0ed5645b269ccf" providerId="LiveId" clId="{6546F17B-6FFA-4934-B859-F65C6BADC17B}" dt="2023-09-25T19:20:34.686" v="926" actId="47"/>
        <pc:sldMkLst>
          <pc:docMk/>
          <pc:sldMk cId="2651075933" sldId="724"/>
        </pc:sldMkLst>
      </pc:sldChg>
      <pc:sldChg chg="new del">
        <pc:chgData name="GANESH KUMAR" userId="8a0ed5645b269ccf" providerId="LiveId" clId="{6546F17B-6FFA-4934-B859-F65C6BADC17B}" dt="2023-09-25T19:20:34.714" v="927" actId="47"/>
        <pc:sldMkLst>
          <pc:docMk/>
          <pc:sldMk cId="3970071218" sldId="725"/>
        </pc:sldMkLst>
      </pc:sldChg>
      <pc:sldChg chg="new del">
        <pc:chgData name="GANESH KUMAR" userId="8a0ed5645b269ccf" providerId="LiveId" clId="{6546F17B-6FFA-4934-B859-F65C6BADC17B}" dt="2023-09-25T19:20:34.753" v="928" actId="47"/>
        <pc:sldMkLst>
          <pc:docMk/>
          <pc:sldMk cId="1377736672" sldId="726"/>
        </pc:sldMkLst>
      </pc:sldChg>
      <pc:sldChg chg="new del">
        <pc:chgData name="GANESH KUMAR" userId="8a0ed5645b269ccf" providerId="LiveId" clId="{6546F17B-6FFA-4934-B859-F65C6BADC17B}" dt="2023-09-25T19:20:34.796" v="929" actId="47"/>
        <pc:sldMkLst>
          <pc:docMk/>
          <pc:sldMk cId="2590976031" sldId="727"/>
        </pc:sldMkLst>
      </pc:sldChg>
      <pc:sldChg chg="new del">
        <pc:chgData name="GANESH KUMAR" userId="8a0ed5645b269ccf" providerId="LiveId" clId="{6546F17B-6FFA-4934-B859-F65C6BADC17B}" dt="2023-09-25T19:20:34.822" v="930" actId="47"/>
        <pc:sldMkLst>
          <pc:docMk/>
          <pc:sldMk cId="3044366590" sldId="728"/>
        </pc:sldMkLst>
      </pc:sldChg>
      <pc:sldChg chg="new del">
        <pc:chgData name="GANESH KUMAR" userId="8a0ed5645b269ccf" providerId="LiveId" clId="{6546F17B-6FFA-4934-B859-F65C6BADC17B}" dt="2023-09-25T19:20:34.854" v="931" actId="47"/>
        <pc:sldMkLst>
          <pc:docMk/>
          <pc:sldMk cId="98125308" sldId="729"/>
        </pc:sldMkLst>
      </pc:sldChg>
      <pc:sldChg chg="new del">
        <pc:chgData name="GANESH KUMAR" userId="8a0ed5645b269ccf" providerId="LiveId" clId="{6546F17B-6FFA-4934-B859-F65C6BADC17B}" dt="2023-09-25T19:20:34.884" v="932" actId="47"/>
        <pc:sldMkLst>
          <pc:docMk/>
          <pc:sldMk cId="2279237108" sldId="730"/>
        </pc:sldMkLst>
      </pc:sldChg>
      <pc:sldChg chg="new del">
        <pc:chgData name="GANESH KUMAR" userId="8a0ed5645b269ccf" providerId="LiveId" clId="{6546F17B-6FFA-4934-B859-F65C6BADC17B}" dt="2023-09-25T19:20:34.916" v="933" actId="47"/>
        <pc:sldMkLst>
          <pc:docMk/>
          <pc:sldMk cId="3906313508" sldId="731"/>
        </pc:sldMkLst>
      </pc:sldChg>
      <pc:sldChg chg="new del">
        <pc:chgData name="GANESH KUMAR" userId="8a0ed5645b269ccf" providerId="LiveId" clId="{6546F17B-6FFA-4934-B859-F65C6BADC17B}" dt="2023-09-25T19:20:34.951" v="934" actId="47"/>
        <pc:sldMkLst>
          <pc:docMk/>
          <pc:sldMk cId="1565802871" sldId="732"/>
        </pc:sldMkLst>
      </pc:sldChg>
      <pc:sldChg chg="new del">
        <pc:chgData name="GANESH KUMAR" userId="8a0ed5645b269ccf" providerId="LiveId" clId="{6546F17B-6FFA-4934-B859-F65C6BADC17B}" dt="2023-09-25T19:20:34.976" v="935" actId="47"/>
        <pc:sldMkLst>
          <pc:docMk/>
          <pc:sldMk cId="873421782" sldId="733"/>
        </pc:sldMkLst>
      </pc:sldChg>
      <pc:sldChg chg="new del">
        <pc:chgData name="GANESH KUMAR" userId="8a0ed5645b269ccf" providerId="LiveId" clId="{6546F17B-6FFA-4934-B859-F65C6BADC17B}" dt="2023-09-25T19:20:35.011" v="936" actId="47"/>
        <pc:sldMkLst>
          <pc:docMk/>
          <pc:sldMk cId="2884269598" sldId="734"/>
        </pc:sldMkLst>
      </pc:sldChg>
      <pc:sldChg chg="new del">
        <pc:chgData name="GANESH KUMAR" userId="8a0ed5645b269ccf" providerId="LiveId" clId="{6546F17B-6FFA-4934-B859-F65C6BADC17B}" dt="2023-09-25T19:20:35.039" v="937" actId="47"/>
        <pc:sldMkLst>
          <pc:docMk/>
          <pc:sldMk cId="3007779121" sldId="735"/>
        </pc:sldMkLst>
      </pc:sldChg>
      <pc:sldChg chg="new del">
        <pc:chgData name="GANESH KUMAR" userId="8a0ed5645b269ccf" providerId="LiveId" clId="{6546F17B-6FFA-4934-B859-F65C6BADC17B}" dt="2023-09-25T19:20:35.071" v="938" actId="47"/>
        <pc:sldMkLst>
          <pc:docMk/>
          <pc:sldMk cId="3082401260" sldId="736"/>
        </pc:sldMkLst>
      </pc:sldChg>
      <pc:sldChg chg="new del">
        <pc:chgData name="GANESH KUMAR" userId="8a0ed5645b269ccf" providerId="LiveId" clId="{6546F17B-6FFA-4934-B859-F65C6BADC17B}" dt="2023-09-25T19:20:35.118" v="939" actId="47"/>
        <pc:sldMkLst>
          <pc:docMk/>
          <pc:sldMk cId="1196220006" sldId="737"/>
        </pc:sldMkLst>
      </pc:sldChg>
      <pc:sldChg chg="new del">
        <pc:chgData name="GANESH KUMAR" userId="8a0ed5645b269ccf" providerId="LiveId" clId="{6546F17B-6FFA-4934-B859-F65C6BADC17B}" dt="2023-09-25T19:20:35.148" v="940" actId="47"/>
        <pc:sldMkLst>
          <pc:docMk/>
          <pc:sldMk cId="175206168" sldId="738"/>
        </pc:sldMkLst>
      </pc:sldChg>
      <pc:sldChg chg="new del">
        <pc:chgData name="GANESH KUMAR" userId="8a0ed5645b269ccf" providerId="LiveId" clId="{6546F17B-6FFA-4934-B859-F65C6BADC17B}" dt="2023-09-25T19:20:35.181" v="941" actId="47"/>
        <pc:sldMkLst>
          <pc:docMk/>
          <pc:sldMk cId="1854019980" sldId="739"/>
        </pc:sldMkLst>
      </pc:sldChg>
      <pc:sldChg chg="new del">
        <pc:chgData name="GANESH KUMAR" userId="8a0ed5645b269ccf" providerId="LiveId" clId="{6546F17B-6FFA-4934-B859-F65C6BADC17B}" dt="2023-09-25T19:20:35.224" v="942" actId="47"/>
        <pc:sldMkLst>
          <pc:docMk/>
          <pc:sldMk cId="3183085381" sldId="740"/>
        </pc:sldMkLst>
      </pc:sldChg>
      <pc:sldChg chg="new del">
        <pc:chgData name="GANESH KUMAR" userId="8a0ed5645b269ccf" providerId="LiveId" clId="{6546F17B-6FFA-4934-B859-F65C6BADC17B}" dt="2023-09-25T19:20:35.259" v="943" actId="47"/>
        <pc:sldMkLst>
          <pc:docMk/>
          <pc:sldMk cId="689764910" sldId="741"/>
        </pc:sldMkLst>
      </pc:sldChg>
      <pc:sldChg chg="new del">
        <pc:chgData name="GANESH KUMAR" userId="8a0ed5645b269ccf" providerId="LiveId" clId="{6546F17B-6FFA-4934-B859-F65C6BADC17B}" dt="2023-09-25T19:20:35.287" v="944" actId="47"/>
        <pc:sldMkLst>
          <pc:docMk/>
          <pc:sldMk cId="2274502198" sldId="742"/>
        </pc:sldMkLst>
      </pc:sldChg>
      <pc:sldChg chg="new del">
        <pc:chgData name="GANESH KUMAR" userId="8a0ed5645b269ccf" providerId="LiveId" clId="{6546F17B-6FFA-4934-B859-F65C6BADC17B}" dt="2023-09-25T19:20:35.313" v="945" actId="47"/>
        <pc:sldMkLst>
          <pc:docMk/>
          <pc:sldMk cId="4113304579" sldId="743"/>
        </pc:sldMkLst>
      </pc:sldChg>
      <pc:sldChg chg="new del">
        <pc:chgData name="GANESH KUMAR" userId="8a0ed5645b269ccf" providerId="LiveId" clId="{6546F17B-6FFA-4934-B859-F65C6BADC17B}" dt="2023-09-25T19:20:35.337" v="946" actId="47"/>
        <pc:sldMkLst>
          <pc:docMk/>
          <pc:sldMk cId="1970694762" sldId="744"/>
        </pc:sldMkLst>
      </pc:sldChg>
      <pc:sldChg chg="new del">
        <pc:chgData name="GANESH KUMAR" userId="8a0ed5645b269ccf" providerId="LiveId" clId="{6546F17B-6FFA-4934-B859-F65C6BADC17B}" dt="2023-09-25T19:20:35.368" v="947" actId="47"/>
        <pc:sldMkLst>
          <pc:docMk/>
          <pc:sldMk cId="3867630616" sldId="745"/>
        </pc:sldMkLst>
      </pc:sldChg>
      <pc:sldChg chg="new del">
        <pc:chgData name="GANESH KUMAR" userId="8a0ed5645b269ccf" providerId="LiveId" clId="{6546F17B-6FFA-4934-B859-F65C6BADC17B}" dt="2023-09-25T19:20:35.398" v="948" actId="47"/>
        <pc:sldMkLst>
          <pc:docMk/>
          <pc:sldMk cId="3431855017" sldId="746"/>
        </pc:sldMkLst>
      </pc:sldChg>
      <pc:sldChg chg="new del">
        <pc:chgData name="GANESH KUMAR" userId="8a0ed5645b269ccf" providerId="LiveId" clId="{6546F17B-6FFA-4934-B859-F65C6BADC17B}" dt="2023-09-25T19:20:35.445" v="949" actId="47"/>
        <pc:sldMkLst>
          <pc:docMk/>
          <pc:sldMk cId="757016564" sldId="747"/>
        </pc:sldMkLst>
      </pc:sldChg>
      <pc:sldChg chg="new del">
        <pc:chgData name="GANESH KUMAR" userId="8a0ed5645b269ccf" providerId="LiveId" clId="{6546F17B-6FFA-4934-B859-F65C6BADC17B}" dt="2023-09-25T19:20:35.474" v="950" actId="47"/>
        <pc:sldMkLst>
          <pc:docMk/>
          <pc:sldMk cId="454006017" sldId="748"/>
        </pc:sldMkLst>
      </pc:sldChg>
      <pc:sldChg chg="new del">
        <pc:chgData name="GANESH KUMAR" userId="8a0ed5645b269ccf" providerId="LiveId" clId="{6546F17B-6FFA-4934-B859-F65C6BADC17B}" dt="2023-09-25T19:20:35.510" v="951" actId="47"/>
        <pc:sldMkLst>
          <pc:docMk/>
          <pc:sldMk cId="1591056272" sldId="749"/>
        </pc:sldMkLst>
      </pc:sldChg>
      <pc:sldChg chg="new del">
        <pc:chgData name="GANESH KUMAR" userId="8a0ed5645b269ccf" providerId="LiveId" clId="{6546F17B-6FFA-4934-B859-F65C6BADC17B}" dt="2023-09-25T19:20:35.539" v="952" actId="47"/>
        <pc:sldMkLst>
          <pc:docMk/>
          <pc:sldMk cId="1668372810" sldId="750"/>
        </pc:sldMkLst>
      </pc:sldChg>
      <pc:sldChg chg="new del">
        <pc:chgData name="GANESH KUMAR" userId="8a0ed5645b269ccf" providerId="LiveId" clId="{6546F17B-6FFA-4934-B859-F65C6BADC17B}" dt="2023-09-25T19:20:35.570" v="953" actId="47"/>
        <pc:sldMkLst>
          <pc:docMk/>
          <pc:sldMk cId="3389528786" sldId="751"/>
        </pc:sldMkLst>
      </pc:sldChg>
      <pc:sldChg chg="new del">
        <pc:chgData name="GANESH KUMAR" userId="8a0ed5645b269ccf" providerId="LiveId" clId="{6546F17B-6FFA-4934-B859-F65C6BADC17B}" dt="2023-09-25T19:20:35.603" v="954" actId="47"/>
        <pc:sldMkLst>
          <pc:docMk/>
          <pc:sldMk cId="1830081772" sldId="752"/>
        </pc:sldMkLst>
      </pc:sldChg>
      <pc:sldChg chg="new del">
        <pc:chgData name="GANESH KUMAR" userId="8a0ed5645b269ccf" providerId="LiveId" clId="{6546F17B-6FFA-4934-B859-F65C6BADC17B}" dt="2023-09-25T19:20:35.635" v="955" actId="47"/>
        <pc:sldMkLst>
          <pc:docMk/>
          <pc:sldMk cId="120798116" sldId="753"/>
        </pc:sldMkLst>
      </pc:sldChg>
      <pc:sldChg chg="new del">
        <pc:chgData name="GANESH KUMAR" userId="8a0ed5645b269ccf" providerId="LiveId" clId="{6546F17B-6FFA-4934-B859-F65C6BADC17B}" dt="2023-09-25T19:20:35.662" v="956" actId="47"/>
        <pc:sldMkLst>
          <pc:docMk/>
          <pc:sldMk cId="2430326756" sldId="754"/>
        </pc:sldMkLst>
      </pc:sldChg>
      <pc:sldChg chg="new del">
        <pc:chgData name="GANESH KUMAR" userId="8a0ed5645b269ccf" providerId="LiveId" clId="{6546F17B-6FFA-4934-B859-F65C6BADC17B}" dt="2023-09-25T19:20:35.709" v="957" actId="47"/>
        <pc:sldMkLst>
          <pc:docMk/>
          <pc:sldMk cId="162325906" sldId="755"/>
        </pc:sldMkLst>
      </pc:sldChg>
      <pc:sldChg chg="new del">
        <pc:chgData name="GANESH KUMAR" userId="8a0ed5645b269ccf" providerId="LiveId" clId="{6546F17B-6FFA-4934-B859-F65C6BADC17B}" dt="2023-09-25T19:20:35.739" v="958" actId="47"/>
        <pc:sldMkLst>
          <pc:docMk/>
          <pc:sldMk cId="3217048746" sldId="756"/>
        </pc:sldMkLst>
      </pc:sldChg>
      <pc:sldChg chg="new del">
        <pc:chgData name="GANESH KUMAR" userId="8a0ed5645b269ccf" providerId="LiveId" clId="{6546F17B-6FFA-4934-B859-F65C6BADC17B}" dt="2023-09-25T19:20:35.772" v="959" actId="47"/>
        <pc:sldMkLst>
          <pc:docMk/>
          <pc:sldMk cId="1788098538" sldId="757"/>
        </pc:sldMkLst>
      </pc:sldChg>
      <pc:sldChg chg="new del">
        <pc:chgData name="GANESH KUMAR" userId="8a0ed5645b269ccf" providerId="LiveId" clId="{6546F17B-6FFA-4934-B859-F65C6BADC17B}" dt="2023-09-25T19:20:35.803" v="960" actId="47"/>
        <pc:sldMkLst>
          <pc:docMk/>
          <pc:sldMk cId="3050657048" sldId="758"/>
        </pc:sldMkLst>
      </pc:sldChg>
      <pc:sldChg chg="new del">
        <pc:chgData name="GANESH KUMAR" userId="8a0ed5645b269ccf" providerId="LiveId" clId="{6546F17B-6FFA-4934-B859-F65C6BADC17B}" dt="2023-09-25T19:20:35.833" v="961" actId="47"/>
        <pc:sldMkLst>
          <pc:docMk/>
          <pc:sldMk cId="1840525136" sldId="759"/>
        </pc:sldMkLst>
      </pc:sldChg>
      <pc:sldChg chg="new del">
        <pc:chgData name="GANESH KUMAR" userId="8a0ed5645b269ccf" providerId="LiveId" clId="{6546F17B-6FFA-4934-B859-F65C6BADC17B}" dt="2023-09-25T19:20:35.866" v="962" actId="47"/>
        <pc:sldMkLst>
          <pc:docMk/>
          <pc:sldMk cId="2598602504" sldId="760"/>
        </pc:sldMkLst>
      </pc:sldChg>
      <pc:sldChg chg="new del">
        <pc:chgData name="GANESH KUMAR" userId="8a0ed5645b269ccf" providerId="LiveId" clId="{6546F17B-6FFA-4934-B859-F65C6BADC17B}" dt="2023-09-25T19:20:35.896" v="963" actId="47"/>
        <pc:sldMkLst>
          <pc:docMk/>
          <pc:sldMk cId="1802797035" sldId="761"/>
        </pc:sldMkLst>
      </pc:sldChg>
      <pc:sldChg chg="new del">
        <pc:chgData name="GANESH KUMAR" userId="8a0ed5645b269ccf" providerId="LiveId" clId="{6546F17B-6FFA-4934-B859-F65C6BADC17B}" dt="2023-09-25T19:20:35.932" v="964" actId="47"/>
        <pc:sldMkLst>
          <pc:docMk/>
          <pc:sldMk cId="4083632282" sldId="762"/>
        </pc:sldMkLst>
      </pc:sldChg>
      <pc:sldChg chg="new del">
        <pc:chgData name="GANESH KUMAR" userId="8a0ed5645b269ccf" providerId="LiveId" clId="{6546F17B-6FFA-4934-B859-F65C6BADC17B}" dt="2023-09-25T19:20:36.314" v="965" actId="47"/>
        <pc:sldMkLst>
          <pc:docMk/>
          <pc:sldMk cId="2144870112" sldId="763"/>
        </pc:sldMkLst>
      </pc:sldChg>
      <pc:sldChg chg="new del">
        <pc:chgData name="GANESH KUMAR" userId="8a0ed5645b269ccf" providerId="LiveId" clId="{6546F17B-6FFA-4934-B859-F65C6BADC17B}" dt="2023-09-25T19:20:36.553" v="966" actId="47"/>
        <pc:sldMkLst>
          <pc:docMk/>
          <pc:sldMk cId="3780574549" sldId="764"/>
        </pc:sldMkLst>
      </pc:sldChg>
      <pc:sldChg chg="new del">
        <pc:chgData name="GANESH KUMAR" userId="8a0ed5645b269ccf" providerId="LiveId" clId="{6546F17B-6FFA-4934-B859-F65C6BADC17B}" dt="2023-09-25T19:20:36.667" v="967" actId="47"/>
        <pc:sldMkLst>
          <pc:docMk/>
          <pc:sldMk cId="1099161553" sldId="765"/>
        </pc:sldMkLst>
      </pc:sldChg>
      <pc:sldChg chg="new del">
        <pc:chgData name="GANESH KUMAR" userId="8a0ed5645b269ccf" providerId="LiveId" clId="{6546F17B-6FFA-4934-B859-F65C6BADC17B}" dt="2023-09-25T19:20:37.065" v="968" actId="47"/>
        <pc:sldMkLst>
          <pc:docMk/>
          <pc:sldMk cId="1647841650" sldId="766"/>
        </pc:sldMkLst>
      </pc:sldChg>
      <pc:sldChg chg="new del">
        <pc:chgData name="GANESH KUMAR" userId="8a0ed5645b269ccf" providerId="LiveId" clId="{6546F17B-6FFA-4934-B859-F65C6BADC17B}" dt="2023-09-25T19:20:37.451" v="969" actId="47"/>
        <pc:sldMkLst>
          <pc:docMk/>
          <pc:sldMk cId="2320308985" sldId="767"/>
        </pc:sldMkLst>
      </pc:sldChg>
      <pc:sldChg chg="new del">
        <pc:chgData name="GANESH KUMAR" userId="8a0ed5645b269ccf" providerId="LiveId" clId="{6546F17B-6FFA-4934-B859-F65C6BADC17B}" dt="2023-09-25T19:20:37.675" v="970" actId="47"/>
        <pc:sldMkLst>
          <pc:docMk/>
          <pc:sldMk cId="1777976825" sldId="768"/>
        </pc:sldMkLst>
      </pc:sldChg>
      <pc:sldChg chg="new del">
        <pc:chgData name="GANESH KUMAR" userId="8a0ed5645b269ccf" providerId="LiveId" clId="{6546F17B-6FFA-4934-B859-F65C6BADC17B}" dt="2023-09-25T19:20:37.860" v="971" actId="47"/>
        <pc:sldMkLst>
          <pc:docMk/>
          <pc:sldMk cId="1403551314" sldId="769"/>
        </pc:sldMkLst>
      </pc:sldChg>
      <pc:sldChg chg="new del">
        <pc:chgData name="GANESH KUMAR" userId="8a0ed5645b269ccf" providerId="LiveId" clId="{6546F17B-6FFA-4934-B859-F65C6BADC17B}" dt="2023-09-25T19:20:38.045" v="972" actId="47"/>
        <pc:sldMkLst>
          <pc:docMk/>
          <pc:sldMk cId="461387495" sldId="770"/>
        </pc:sldMkLst>
      </pc:sldChg>
      <pc:sldChg chg="new del">
        <pc:chgData name="GANESH KUMAR" userId="8a0ed5645b269ccf" providerId="LiveId" clId="{6546F17B-6FFA-4934-B859-F65C6BADC17B}" dt="2023-09-25T19:20:38.207" v="973" actId="47"/>
        <pc:sldMkLst>
          <pc:docMk/>
          <pc:sldMk cId="4272694203" sldId="771"/>
        </pc:sldMkLst>
      </pc:sldChg>
      <pc:sldChg chg="new del">
        <pc:chgData name="GANESH KUMAR" userId="8a0ed5645b269ccf" providerId="LiveId" clId="{6546F17B-6FFA-4934-B859-F65C6BADC17B}" dt="2023-09-25T19:20:38.496" v="974" actId="47"/>
        <pc:sldMkLst>
          <pc:docMk/>
          <pc:sldMk cId="290047693" sldId="772"/>
        </pc:sldMkLst>
      </pc:sldChg>
      <pc:sldChg chg="new del">
        <pc:chgData name="GANESH KUMAR" userId="8a0ed5645b269ccf" providerId="LiveId" clId="{6546F17B-6FFA-4934-B859-F65C6BADC17B}" dt="2023-09-25T19:20:38.747" v="975" actId="47"/>
        <pc:sldMkLst>
          <pc:docMk/>
          <pc:sldMk cId="3447874793" sldId="773"/>
        </pc:sldMkLst>
      </pc:sldChg>
      <pc:sldChg chg="new del">
        <pc:chgData name="GANESH KUMAR" userId="8a0ed5645b269ccf" providerId="LiveId" clId="{6546F17B-6FFA-4934-B859-F65C6BADC17B}" dt="2023-09-25T19:20:38.927" v="976" actId="47"/>
        <pc:sldMkLst>
          <pc:docMk/>
          <pc:sldMk cId="741903829" sldId="774"/>
        </pc:sldMkLst>
      </pc:sldChg>
      <pc:sldChg chg="new del">
        <pc:chgData name="GANESH KUMAR" userId="8a0ed5645b269ccf" providerId="LiveId" clId="{6546F17B-6FFA-4934-B859-F65C6BADC17B}" dt="2023-09-25T19:20:39.137" v="977" actId="47"/>
        <pc:sldMkLst>
          <pc:docMk/>
          <pc:sldMk cId="1398717763" sldId="775"/>
        </pc:sldMkLst>
      </pc:sldChg>
      <pc:sldChg chg="new del">
        <pc:chgData name="GANESH KUMAR" userId="8a0ed5645b269ccf" providerId="LiveId" clId="{6546F17B-6FFA-4934-B859-F65C6BADC17B}" dt="2023-09-25T19:20:39.307" v="978" actId="47"/>
        <pc:sldMkLst>
          <pc:docMk/>
          <pc:sldMk cId="226587082" sldId="776"/>
        </pc:sldMkLst>
      </pc:sldChg>
      <pc:sldChg chg="new del">
        <pc:chgData name="GANESH KUMAR" userId="8a0ed5645b269ccf" providerId="LiveId" clId="{6546F17B-6FFA-4934-B859-F65C6BADC17B}" dt="2023-09-25T19:20:39.495" v="979" actId="47"/>
        <pc:sldMkLst>
          <pc:docMk/>
          <pc:sldMk cId="2234238491" sldId="777"/>
        </pc:sldMkLst>
      </pc:sldChg>
      <pc:sldChg chg="new del">
        <pc:chgData name="GANESH KUMAR" userId="8a0ed5645b269ccf" providerId="LiveId" clId="{6546F17B-6FFA-4934-B859-F65C6BADC17B}" dt="2023-09-25T19:20:39.651" v="980" actId="47"/>
        <pc:sldMkLst>
          <pc:docMk/>
          <pc:sldMk cId="3653576867" sldId="778"/>
        </pc:sldMkLst>
      </pc:sldChg>
      <pc:sldChg chg="new del">
        <pc:chgData name="GANESH KUMAR" userId="8a0ed5645b269ccf" providerId="LiveId" clId="{6546F17B-6FFA-4934-B859-F65C6BADC17B}" dt="2023-09-25T19:20:39.847" v="981" actId="47"/>
        <pc:sldMkLst>
          <pc:docMk/>
          <pc:sldMk cId="695356698" sldId="779"/>
        </pc:sldMkLst>
      </pc:sldChg>
      <pc:sldChg chg="new del">
        <pc:chgData name="GANESH KUMAR" userId="8a0ed5645b269ccf" providerId="LiveId" clId="{6546F17B-6FFA-4934-B859-F65C6BADC17B}" dt="2023-09-25T19:20:40.018" v="982" actId="47"/>
        <pc:sldMkLst>
          <pc:docMk/>
          <pc:sldMk cId="2821492432" sldId="780"/>
        </pc:sldMkLst>
      </pc:sldChg>
      <pc:sldChg chg="new del">
        <pc:chgData name="GANESH KUMAR" userId="8a0ed5645b269ccf" providerId="LiveId" clId="{6546F17B-6FFA-4934-B859-F65C6BADC17B}" dt="2023-09-25T19:20:40.264" v="983" actId="47"/>
        <pc:sldMkLst>
          <pc:docMk/>
          <pc:sldMk cId="2694460556" sldId="781"/>
        </pc:sldMkLst>
      </pc:sldChg>
      <pc:sldChg chg="new del">
        <pc:chgData name="GANESH KUMAR" userId="8a0ed5645b269ccf" providerId="LiveId" clId="{6546F17B-6FFA-4934-B859-F65C6BADC17B}" dt="2023-09-25T19:20:40.520" v="984" actId="47"/>
        <pc:sldMkLst>
          <pc:docMk/>
          <pc:sldMk cId="2373707885" sldId="782"/>
        </pc:sldMkLst>
      </pc:sldChg>
      <pc:sldChg chg="new del">
        <pc:chgData name="GANESH KUMAR" userId="8a0ed5645b269ccf" providerId="LiveId" clId="{6546F17B-6FFA-4934-B859-F65C6BADC17B}" dt="2023-09-25T19:20:40.686" v="985" actId="47"/>
        <pc:sldMkLst>
          <pc:docMk/>
          <pc:sldMk cId="2127296841" sldId="783"/>
        </pc:sldMkLst>
      </pc:sldChg>
      <pc:sldChg chg="new del">
        <pc:chgData name="GANESH KUMAR" userId="8a0ed5645b269ccf" providerId="LiveId" clId="{6546F17B-6FFA-4934-B859-F65C6BADC17B}" dt="2023-09-25T19:20:40.886" v="986" actId="47"/>
        <pc:sldMkLst>
          <pc:docMk/>
          <pc:sldMk cId="3816735805" sldId="784"/>
        </pc:sldMkLst>
      </pc:sldChg>
      <pc:sldChg chg="new del">
        <pc:chgData name="GANESH KUMAR" userId="8a0ed5645b269ccf" providerId="LiveId" clId="{6546F17B-6FFA-4934-B859-F65C6BADC17B}" dt="2023-09-25T19:20:41.061" v="987" actId="47"/>
        <pc:sldMkLst>
          <pc:docMk/>
          <pc:sldMk cId="1108606480" sldId="785"/>
        </pc:sldMkLst>
      </pc:sldChg>
      <pc:sldChg chg="new del">
        <pc:chgData name="GANESH KUMAR" userId="8a0ed5645b269ccf" providerId="LiveId" clId="{6546F17B-6FFA-4934-B859-F65C6BADC17B}" dt="2023-09-25T19:20:41.262" v="988" actId="47"/>
        <pc:sldMkLst>
          <pc:docMk/>
          <pc:sldMk cId="693990421" sldId="786"/>
        </pc:sldMkLst>
      </pc:sldChg>
      <pc:sldChg chg="new del">
        <pc:chgData name="GANESH KUMAR" userId="8a0ed5645b269ccf" providerId="LiveId" clId="{6546F17B-6FFA-4934-B859-F65C6BADC17B}" dt="2023-09-25T19:20:41.473" v="989" actId="47"/>
        <pc:sldMkLst>
          <pc:docMk/>
          <pc:sldMk cId="3015039119" sldId="787"/>
        </pc:sldMkLst>
      </pc:sldChg>
      <pc:sldChg chg="new del">
        <pc:chgData name="GANESH KUMAR" userId="8a0ed5645b269ccf" providerId="LiveId" clId="{6546F17B-6FFA-4934-B859-F65C6BADC17B}" dt="2023-09-25T19:20:41.654" v="990" actId="47"/>
        <pc:sldMkLst>
          <pc:docMk/>
          <pc:sldMk cId="819994439" sldId="788"/>
        </pc:sldMkLst>
      </pc:sldChg>
      <pc:sldChg chg="new del">
        <pc:chgData name="GANESH KUMAR" userId="8a0ed5645b269ccf" providerId="LiveId" clId="{6546F17B-6FFA-4934-B859-F65C6BADC17B}" dt="2023-09-25T19:20:41.847" v="991" actId="47"/>
        <pc:sldMkLst>
          <pc:docMk/>
          <pc:sldMk cId="2981720613" sldId="789"/>
        </pc:sldMkLst>
      </pc:sldChg>
      <pc:sldChg chg="new del">
        <pc:chgData name="GANESH KUMAR" userId="8a0ed5645b269ccf" providerId="LiveId" clId="{6546F17B-6FFA-4934-B859-F65C6BADC17B}" dt="2023-09-25T19:20:42.031" v="992" actId="47"/>
        <pc:sldMkLst>
          <pc:docMk/>
          <pc:sldMk cId="861724778" sldId="790"/>
        </pc:sldMkLst>
      </pc:sldChg>
      <pc:sldChg chg="new del">
        <pc:chgData name="GANESH KUMAR" userId="8a0ed5645b269ccf" providerId="LiveId" clId="{6546F17B-6FFA-4934-B859-F65C6BADC17B}" dt="2023-09-25T19:20:42.343" v="993" actId="47"/>
        <pc:sldMkLst>
          <pc:docMk/>
          <pc:sldMk cId="2393418673" sldId="791"/>
        </pc:sldMkLst>
      </pc:sldChg>
      <pc:sldChg chg="new del">
        <pc:chgData name="GANESH KUMAR" userId="8a0ed5645b269ccf" providerId="LiveId" clId="{6546F17B-6FFA-4934-B859-F65C6BADC17B}" dt="2023-09-25T19:20:42.537" v="994" actId="47"/>
        <pc:sldMkLst>
          <pc:docMk/>
          <pc:sldMk cId="631048816" sldId="792"/>
        </pc:sldMkLst>
      </pc:sldChg>
      <pc:sldChg chg="new del">
        <pc:chgData name="GANESH KUMAR" userId="8a0ed5645b269ccf" providerId="LiveId" clId="{6546F17B-6FFA-4934-B859-F65C6BADC17B}" dt="2023-09-25T19:20:42.755" v="995" actId="47"/>
        <pc:sldMkLst>
          <pc:docMk/>
          <pc:sldMk cId="1796282764" sldId="793"/>
        </pc:sldMkLst>
      </pc:sldChg>
      <pc:sldChg chg="new del">
        <pc:chgData name="GANESH KUMAR" userId="8a0ed5645b269ccf" providerId="LiveId" clId="{6546F17B-6FFA-4934-B859-F65C6BADC17B}" dt="2023-09-25T19:20:42.944" v="996" actId="47"/>
        <pc:sldMkLst>
          <pc:docMk/>
          <pc:sldMk cId="3621644305" sldId="794"/>
        </pc:sldMkLst>
      </pc:sldChg>
      <pc:sldChg chg="new del">
        <pc:chgData name="GANESH KUMAR" userId="8a0ed5645b269ccf" providerId="LiveId" clId="{6546F17B-6FFA-4934-B859-F65C6BADC17B}" dt="2023-09-25T19:20:43.144" v="997" actId="47"/>
        <pc:sldMkLst>
          <pc:docMk/>
          <pc:sldMk cId="794126711" sldId="795"/>
        </pc:sldMkLst>
      </pc:sldChg>
      <pc:sldChg chg="new del">
        <pc:chgData name="GANESH KUMAR" userId="8a0ed5645b269ccf" providerId="LiveId" clId="{6546F17B-6FFA-4934-B859-F65C6BADC17B}" dt="2023-09-25T19:20:43.333" v="998" actId="47"/>
        <pc:sldMkLst>
          <pc:docMk/>
          <pc:sldMk cId="4120550427" sldId="796"/>
        </pc:sldMkLst>
      </pc:sldChg>
      <pc:sldChg chg="new del">
        <pc:chgData name="GANESH KUMAR" userId="8a0ed5645b269ccf" providerId="LiveId" clId="{6546F17B-6FFA-4934-B859-F65C6BADC17B}" dt="2023-09-25T19:20:43.549" v="999" actId="47"/>
        <pc:sldMkLst>
          <pc:docMk/>
          <pc:sldMk cId="2836725216" sldId="797"/>
        </pc:sldMkLst>
      </pc:sldChg>
      <pc:sldChg chg="new del">
        <pc:chgData name="GANESH KUMAR" userId="8a0ed5645b269ccf" providerId="LiveId" clId="{6546F17B-6FFA-4934-B859-F65C6BADC17B}" dt="2023-09-25T19:20:43.736" v="1000" actId="47"/>
        <pc:sldMkLst>
          <pc:docMk/>
          <pc:sldMk cId="1111081853" sldId="798"/>
        </pc:sldMkLst>
      </pc:sldChg>
      <pc:sldChg chg="new del">
        <pc:chgData name="GANESH KUMAR" userId="8a0ed5645b269ccf" providerId="LiveId" clId="{6546F17B-6FFA-4934-B859-F65C6BADC17B}" dt="2023-09-25T19:20:43.976" v="1001" actId="47"/>
        <pc:sldMkLst>
          <pc:docMk/>
          <pc:sldMk cId="531553121" sldId="799"/>
        </pc:sldMkLst>
      </pc:sldChg>
      <pc:sldChg chg="new del">
        <pc:chgData name="GANESH KUMAR" userId="8a0ed5645b269ccf" providerId="LiveId" clId="{6546F17B-6FFA-4934-B859-F65C6BADC17B}" dt="2023-09-25T19:20:44.586" v="1002" actId="47"/>
        <pc:sldMkLst>
          <pc:docMk/>
          <pc:sldMk cId="1868585985" sldId="800"/>
        </pc:sldMkLst>
      </pc:sldChg>
      <pc:sldChg chg="new del">
        <pc:chgData name="GANESH KUMAR" userId="8a0ed5645b269ccf" providerId="LiveId" clId="{6546F17B-6FFA-4934-B859-F65C6BADC17B}" dt="2023-09-25T19:20:44.816" v="1003" actId="47"/>
        <pc:sldMkLst>
          <pc:docMk/>
          <pc:sldMk cId="4170251896" sldId="801"/>
        </pc:sldMkLst>
      </pc:sldChg>
      <pc:sldChg chg="new del">
        <pc:chgData name="GANESH KUMAR" userId="8a0ed5645b269ccf" providerId="LiveId" clId="{6546F17B-6FFA-4934-B859-F65C6BADC17B}" dt="2023-09-25T19:20:45.065" v="1004" actId="47"/>
        <pc:sldMkLst>
          <pc:docMk/>
          <pc:sldMk cId="577012292" sldId="802"/>
        </pc:sldMkLst>
      </pc:sldChg>
      <pc:sldChg chg="new del">
        <pc:chgData name="GANESH KUMAR" userId="8a0ed5645b269ccf" providerId="LiveId" clId="{6546F17B-6FFA-4934-B859-F65C6BADC17B}" dt="2023-09-25T19:20:45.336" v="1005" actId="47"/>
        <pc:sldMkLst>
          <pc:docMk/>
          <pc:sldMk cId="1107304388" sldId="803"/>
        </pc:sldMkLst>
      </pc:sldChg>
      <pc:sldChg chg="new del">
        <pc:chgData name="GANESH KUMAR" userId="8a0ed5645b269ccf" providerId="LiveId" clId="{6546F17B-6FFA-4934-B859-F65C6BADC17B}" dt="2023-09-25T19:20:45.523" v="1006" actId="47"/>
        <pc:sldMkLst>
          <pc:docMk/>
          <pc:sldMk cId="1553558661" sldId="804"/>
        </pc:sldMkLst>
      </pc:sldChg>
      <pc:sldChg chg="new del">
        <pc:chgData name="GANESH KUMAR" userId="8a0ed5645b269ccf" providerId="LiveId" clId="{6546F17B-6FFA-4934-B859-F65C6BADC17B}" dt="2023-09-25T19:20:45.746" v="1007" actId="47"/>
        <pc:sldMkLst>
          <pc:docMk/>
          <pc:sldMk cId="3897970474" sldId="805"/>
        </pc:sldMkLst>
      </pc:sldChg>
      <pc:sldChg chg="new del">
        <pc:chgData name="GANESH KUMAR" userId="8a0ed5645b269ccf" providerId="LiveId" clId="{6546F17B-6FFA-4934-B859-F65C6BADC17B}" dt="2023-09-25T19:20:45.956" v="1008" actId="47"/>
        <pc:sldMkLst>
          <pc:docMk/>
          <pc:sldMk cId="2166348452" sldId="806"/>
        </pc:sldMkLst>
      </pc:sldChg>
      <pc:sldChg chg="new del">
        <pc:chgData name="GANESH KUMAR" userId="8a0ed5645b269ccf" providerId="LiveId" clId="{6546F17B-6FFA-4934-B859-F65C6BADC17B}" dt="2023-09-25T19:20:46.170" v="1009" actId="47"/>
        <pc:sldMkLst>
          <pc:docMk/>
          <pc:sldMk cId="3978717128" sldId="807"/>
        </pc:sldMkLst>
      </pc:sldChg>
      <pc:sldChg chg="new del">
        <pc:chgData name="GANESH KUMAR" userId="8a0ed5645b269ccf" providerId="LiveId" clId="{6546F17B-6FFA-4934-B859-F65C6BADC17B}" dt="2023-09-25T19:20:46.370" v="1010" actId="47"/>
        <pc:sldMkLst>
          <pc:docMk/>
          <pc:sldMk cId="1299116051" sldId="808"/>
        </pc:sldMkLst>
      </pc:sldChg>
      <pc:sldChg chg="new del">
        <pc:chgData name="GANESH KUMAR" userId="8a0ed5645b269ccf" providerId="LiveId" clId="{6546F17B-6FFA-4934-B859-F65C6BADC17B}" dt="2023-09-25T19:20:46.580" v="1011" actId="47"/>
        <pc:sldMkLst>
          <pc:docMk/>
          <pc:sldMk cId="1139324599" sldId="809"/>
        </pc:sldMkLst>
      </pc:sldChg>
      <pc:sldChg chg="new del">
        <pc:chgData name="GANESH KUMAR" userId="8a0ed5645b269ccf" providerId="LiveId" clId="{6546F17B-6FFA-4934-B859-F65C6BADC17B}" dt="2023-09-25T19:20:46.753" v="1012" actId="47"/>
        <pc:sldMkLst>
          <pc:docMk/>
          <pc:sldMk cId="1284178532" sldId="810"/>
        </pc:sldMkLst>
      </pc:sldChg>
      <pc:sldChg chg="new del">
        <pc:chgData name="GANESH KUMAR" userId="8a0ed5645b269ccf" providerId="LiveId" clId="{6546F17B-6FFA-4934-B859-F65C6BADC17B}" dt="2023-09-25T19:20:46.938" v="1013" actId="47"/>
        <pc:sldMkLst>
          <pc:docMk/>
          <pc:sldMk cId="2133978159" sldId="811"/>
        </pc:sldMkLst>
      </pc:sldChg>
      <pc:sldChg chg="new del">
        <pc:chgData name="GANESH KUMAR" userId="8a0ed5645b269ccf" providerId="LiveId" clId="{6546F17B-6FFA-4934-B859-F65C6BADC17B}" dt="2023-09-25T19:20:47.141" v="1014" actId="47"/>
        <pc:sldMkLst>
          <pc:docMk/>
          <pc:sldMk cId="2510137818" sldId="812"/>
        </pc:sldMkLst>
      </pc:sldChg>
      <pc:sldChg chg="new del">
        <pc:chgData name="GANESH KUMAR" userId="8a0ed5645b269ccf" providerId="LiveId" clId="{6546F17B-6FFA-4934-B859-F65C6BADC17B}" dt="2023-09-25T19:20:47.654" v="1015" actId="47"/>
        <pc:sldMkLst>
          <pc:docMk/>
          <pc:sldMk cId="2217864822" sldId="813"/>
        </pc:sldMkLst>
      </pc:sldChg>
      <pc:sldChg chg="new del">
        <pc:chgData name="GANESH KUMAR" userId="8a0ed5645b269ccf" providerId="LiveId" clId="{6546F17B-6FFA-4934-B859-F65C6BADC17B}" dt="2023-09-25T19:20:48.039" v="1016" actId="47"/>
        <pc:sldMkLst>
          <pc:docMk/>
          <pc:sldMk cId="3900191184" sldId="814"/>
        </pc:sldMkLst>
      </pc:sldChg>
      <pc:sldChg chg="new del">
        <pc:chgData name="GANESH KUMAR" userId="8a0ed5645b269ccf" providerId="LiveId" clId="{6546F17B-6FFA-4934-B859-F65C6BADC17B}" dt="2023-09-25T19:20:48.232" v="1017" actId="47"/>
        <pc:sldMkLst>
          <pc:docMk/>
          <pc:sldMk cId="2887150211" sldId="815"/>
        </pc:sldMkLst>
      </pc:sldChg>
      <pc:sldChg chg="new del">
        <pc:chgData name="GANESH KUMAR" userId="8a0ed5645b269ccf" providerId="LiveId" clId="{6546F17B-6FFA-4934-B859-F65C6BADC17B}" dt="2023-09-25T19:20:48.425" v="1018" actId="47"/>
        <pc:sldMkLst>
          <pc:docMk/>
          <pc:sldMk cId="1940710767" sldId="816"/>
        </pc:sldMkLst>
      </pc:sldChg>
      <pc:sldChg chg="new del">
        <pc:chgData name="GANESH KUMAR" userId="8a0ed5645b269ccf" providerId="LiveId" clId="{6546F17B-6FFA-4934-B859-F65C6BADC17B}" dt="2023-09-25T19:20:48.593" v="1019" actId="47"/>
        <pc:sldMkLst>
          <pc:docMk/>
          <pc:sldMk cId="526067050" sldId="817"/>
        </pc:sldMkLst>
      </pc:sldChg>
      <pc:sldChg chg="new del">
        <pc:chgData name="GANESH KUMAR" userId="8a0ed5645b269ccf" providerId="LiveId" clId="{6546F17B-6FFA-4934-B859-F65C6BADC17B}" dt="2023-09-25T19:20:48.819" v="1020" actId="47"/>
        <pc:sldMkLst>
          <pc:docMk/>
          <pc:sldMk cId="622806841" sldId="818"/>
        </pc:sldMkLst>
      </pc:sldChg>
      <pc:sldChg chg="new del">
        <pc:chgData name="GANESH KUMAR" userId="8a0ed5645b269ccf" providerId="LiveId" clId="{6546F17B-6FFA-4934-B859-F65C6BADC17B}" dt="2023-09-25T19:20:48.940" v="1021" actId="47"/>
        <pc:sldMkLst>
          <pc:docMk/>
          <pc:sldMk cId="3330896815" sldId="819"/>
        </pc:sldMkLst>
      </pc:sldChg>
      <pc:sldChg chg="new del">
        <pc:chgData name="GANESH KUMAR" userId="8a0ed5645b269ccf" providerId="LiveId" clId="{6546F17B-6FFA-4934-B859-F65C6BADC17B}" dt="2023-09-25T19:20:49.189" v="1022" actId="47"/>
        <pc:sldMkLst>
          <pc:docMk/>
          <pc:sldMk cId="2987981837" sldId="820"/>
        </pc:sldMkLst>
      </pc:sldChg>
      <pc:sldChg chg="new del">
        <pc:chgData name="GANESH KUMAR" userId="8a0ed5645b269ccf" providerId="LiveId" clId="{6546F17B-6FFA-4934-B859-F65C6BADC17B}" dt="2023-09-25T19:20:49.401" v="1023" actId="47"/>
        <pc:sldMkLst>
          <pc:docMk/>
          <pc:sldMk cId="2673177633" sldId="821"/>
        </pc:sldMkLst>
      </pc:sldChg>
      <pc:sldChg chg="new del">
        <pc:chgData name="GANESH KUMAR" userId="8a0ed5645b269ccf" providerId="LiveId" clId="{6546F17B-6FFA-4934-B859-F65C6BADC17B}" dt="2023-09-25T19:20:49.618" v="1024" actId="47"/>
        <pc:sldMkLst>
          <pc:docMk/>
          <pc:sldMk cId="2314602347" sldId="822"/>
        </pc:sldMkLst>
      </pc:sldChg>
      <pc:sldChg chg="new del">
        <pc:chgData name="GANESH KUMAR" userId="8a0ed5645b269ccf" providerId="LiveId" clId="{6546F17B-6FFA-4934-B859-F65C6BADC17B}" dt="2023-09-25T19:20:49.817" v="1025" actId="47"/>
        <pc:sldMkLst>
          <pc:docMk/>
          <pc:sldMk cId="3518204448" sldId="823"/>
        </pc:sldMkLst>
      </pc:sldChg>
      <pc:sldChg chg="new del">
        <pc:chgData name="GANESH KUMAR" userId="8a0ed5645b269ccf" providerId="LiveId" clId="{6546F17B-6FFA-4934-B859-F65C6BADC17B}" dt="2023-09-25T19:20:49.975" v="1026" actId="47"/>
        <pc:sldMkLst>
          <pc:docMk/>
          <pc:sldMk cId="3560543484" sldId="824"/>
        </pc:sldMkLst>
      </pc:sldChg>
      <pc:sldChg chg="new del">
        <pc:chgData name="GANESH KUMAR" userId="8a0ed5645b269ccf" providerId="LiveId" clId="{6546F17B-6FFA-4934-B859-F65C6BADC17B}" dt="2023-09-25T19:20:50.162" v="1027" actId="47"/>
        <pc:sldMkLst>
          <pc:docMk/>
          <pc:sldMk cId="459585201" sldId="825"/>
        </pc:sldMkLst>
      </pc:sldChg>
      <pc:sldChg chg="new del">
        <pc:chgData name="GANESH KUMAR" userId="8a0ed5645b269ccf" providerId="LiveId" clId="{6546F17B-6FFA-4934-B859-F65C6BADC17B}" dt="2023-09-25T19:20:50.382" v="1028" actId="47"/>
        <pc:sldMkLst>
          <pc:docMk/>
          <pc:sldMk cId="1046676935" sldId="826"/>
        </pc:sldMkLst>
      </pc:sldChg>
      <pc:sldChg chg="new del">
        <pc:chgData name="GANESH KUMAR" userId="8a0ed5645b269ccf" providerId="LiveId" clId="{6546F17B-6FFA-4934-B859-F65C6BADC17B}" dt="2023-09-25T19:20:50.502" v="1029" actId="47"/>
        <pc:sldMkLst>
          <pc:docMk/>
          <pc:sldMk cId="877383186" sldId="827"/>
        </pc:sldMkLst>
      </pc:sldChg>
      <pc:sldChg chg="new del">
        <pc:chgData name="GANESH KUMAR" userId="8a0ed5645b269ccf" providerId="LiveId" clId="{6546F17B-6FFA-4934-B859-F65C6BADC17B}" dt="2023-09-25T19:20:50.694" v="1030" actId="47"/>
        <pc:sldMkLst>
          <pc:docMk/>
          <pc:sldMk cId="4038250225" sldId="828"/>
        </pc:sldMkLst>
      </pc:sldChg>
      <pc:sldChg chg="new del">
        <pc:chgData name="GANESH KUMAR" userId="8a0ed5645b269ccf" providerId="LiveId" clId="{6546F17B-6FFA-4934-B859-F65C6BADC17B}" dt="2023-09-25T19:20:50.868" v="1031" actId="47"/>
        <pc:sldMkLst>
          <pc:docMk/>
          <pc:sldMk cId="2210643741" sldId="829"/>
        </pc:sldMkLst>
      </pc:sldChg>
      <pc:sldChg chg="new del">
        <pc:chgData name="GANESH KUMAR" userId="8a0ed5645b269ccf" providerId="LiveId" clId="{6546F17B-6FFA-4934-B859-F65C6BADC17B}" dt="2023-09-25T19:20:51.041" v="1032" actId="47"/>
        <pc:sldMkLst>
          <pc:docMk/>
          <pc:sldMk cId="1881285239" sldId="830"/>
        </pc:sldMkLst>
      </pc:sldChg>
      <pc:sldChg chg="new del">
        <pc:chgData name="GANESH KUMAR" userId="8a0ed5645b269ccf" providerId="LiveId" clId="{6546F17B-6FFA-4934-B859-F65C6BADC17B}" dt="2023-09-25T19:20:51.211" v="1033" actId="47"/>
        <pc:sldMkLst>
          <pc:docMk/>
          <pc:sldMk cId="4113835756" sldId="831"/>
        </pc:sldMkLst>
      </pc:sldChg>
      <pc:sldChg chg="new del">
        <pc:chgData name="GANESH KUMAR" userId="8a0ed5645b269ccf" providerId="LiveId" clId="{6546F17B-6FFA-4934-B859-F65C6BADC17B}" dt="2023-09-25T19:20:51.370" v="1034" actId="47"/>
        <pc:sldMkLst>
          <pc:docMk/>
          <pc:sldMk cId="4243724194" sldId="832"/>
        </pc:sldMkLst>
      </pc:sldChg>
      <pc:sldChg chg="new del">
        <pc:chgData name="GANESH KUMAR" userId="8a0ed5645b269ccf" providerId="LiveId" clId="{6546F17B-6FFA-4934-B859-F65C6BADC17B}" dt="2023-09-25T19:20:51.532" v="1035" actId="47"/>
        <pc:sldMkLst>
          <pc:docMk/>
          <pc:sldMk cId="24373933" sldId="833"/>
        </pc:sldMkLst>
      </pc:sldChg>
      <pc:sldChg chg="new del">
        <pc:chgData name="GANESH KUMAR" userId="8a0ed5645b269ccf" providerId="LiveId" clId="{6546F17B-6FFA-4934-B859-F65C6BADC17B}" dt="2023-09-25T19:20:51.689" v="1036" actId="47"/>
        <pc:sldMkLst>
          <pc:docMk/>
          <pc:sldMk cId="3668784460" sldId="834"/>
        </pc:sldMkLst>
      </pc:sldChg>
      <pc:sldChg chg="new del">
        <pc:chgData name="GANESH KUMAR" userId="8a0ed5645b269ccf" providerId="LiveId" clId="{6546F17B-6FFA-4934-B859-F65C6BADC17B}" dt="2023-09-25T19:20:51.920" v="1037" actId="47"/>
        <pc:sldMkLst>
          <pc:docMk/>
          <pc:sldMk cId="3540689405" sldId="835"/>
        </pc:sldMkLst>
      </pc:sldChg>
      <pc:sldChg chg="new del">
        <pc:chgData name="GANESH KUMAR" userId="8a0ed5645b269ccf" providerId="LiveId" clId="{6546F17B-6FFA-4934-B859-F65C6BADC17B}" dt="2023-09-25T19:20:53.078" v="1038" actId="47"/>
        <pc:sldMkLst>
          <pc:docMk/>
          <pc:sldMk cId="2428240285" sldId="836"/>
        </pc:sldMkLst>
      </pc:sldChg>
      <pc:sldChg chg="new del">
        <pc:chgData name="GANESH KUMAR" userId="8a0ed5645b269ccf" providerId="LiveId" clId="{6546F17B-6FFA-4934-B859-F65C6BADC17B}" dt="2023-09-25T19:20:53.266" v="1039" actId="47"/>
        <pc:sldMkLst>
          <pc:docMk/>
          <pc:sldMk cId="1321239985" sldId="837"/>
        </pc:sldMkLst>
      </pc:sldChg>
      <pc:sldChg chg="new del">
        <pc:chgData name="GANESH KUMAR" userId="8a0ed5645b269ccf" providerId="LiveId" clId="{6546F17B-6FFA-4934-B859-F65C6BADC17B}" dt="2023-09-25T19:20:53.418" v="1040" actId="47"/>
        <pc:sldMkLst>
          <pc:docMk/>
          <pc:sldMk cId="1196050014" sldId="838"/>
        </pc:sldMkLst>
      </pc:sldChg>
      <pc:sldChg chg="new del">
        <pc:chgData name="GANESH KUMAR" userId="8a0ed5645b269ccf" providerId="LiveId" clId="{6546F17B-6FFA-4934-B859-F65C6BADC17B}" dt="2023-09-25T19:20:53.611" v="1041" actId="47"/>
        <pc:sldMkLst>
          <pc:docMk/>
          <pc:sldMk cId="3044776613" sldId="839"/>
        </pc:sldMkLst>
      </pc:sldChg>
      <pc:sldChg chg="new del">
        <pc:chgData name="GANESH KUMAR" userId="8a0ed5645b269ccf" providerId="LiveId" clId="{6546F17B-6FFA-4934-B859-F65C6BADC17B}" dt="2023-09-25T19:20:53.784" v="1042" actId="47"/>
        <pc:sldMkLst>
          <pc:docMk/>
          <pc:sldMk cId="1419559059" sldId="840"/>
        </pc:sldMkLst>
      </pc:sldChg>
      <pc:sldChg chg="new del">
        <pc:chgData name="GANESH KUMAR" userId="8a0ed5645b269ccf" providerId="LiveId" clId="{6546F17B-6FFA-4934-B859-F65C6BADC17B}" dt="2023-09-25T19:20:53.962" v="1043" actId="47"/>
        <pc:sldMkLst>
          <pc:docMk/>
          <pc:sldMk cId="1112251610" sldId="841"/>
        </pc:sldMkLst>
      </pc:sldChg>
      <pc:sldChg chg="new del">
        <pc:chgData name="GANESH KUMAR" userId="8a0ed5645b269ccf" providerId="LiveId" clId="{6546F17B-6FFA-4934-B859-F65C6BADC17B}" dt="2023-09-25T19:20:54.129" v="1044" actId="47"/>
        <pc:sldMkLst>
          <pc:docMk/>
          <pc:sldMk cId="2299773365" sldId="842"/>
        </pc:sldMkLst>
      </pc:sldChg>
      <pc:sldChg chg="new del">
        <pc:chgData name="GANESH KUMAR" userId="8a0ed5645b269ccf" providerId="LiveId" clId="{6546F17B-6FFA-4934-B859-F65C6BADC17B}" dt="2023-09-25T19:20:54.307" v="1045" actId="47"/>
        <pc:sldMkLst>
          <pc:docMk/>
          <pc:sldMk cId="4089055663" sldId="843"/>
        </pc:sldMkLst>
      </pc:sldChg>
      <pc:sldChg chg="new del">
        <pc:chgData name="GANESH KUMAR" userId="8a0ed5645b269ccf" providerId="LiveId" clId="{6546F17B-6FFA-4934-B859-F65C6BADC17B}" dt="2023-09-25T19:20:54.458" v="1046" actId="47"/>
        <pc:sldMkLst>
          <pc:docMk/>
          <pc:sldMk cId="621881184" sldId="844"/>
        </pc:sldMkLst>
      </pc:sldChg>
      <pc:sldChg chg="new del">
        <pc:chgData name="GANESH KUMAR" userId="8a0ed5645b269ccf" providerId="LiveId" clId="{6546F17B-6FFA-4934-B859-F65C6BADC17B}" dt="2023-09-25T19:20:54.655" v="1047" actId="47"/>
        <pc:sldMkLst>
          <pc:docMk/>
          <pc:sldMk cId="2078791219" sldId="845"/>
        </pc:sldMkLst>
      </pc:sldChg>
      <pc:sldChg chg="new del">
        <pc:chgData name="GANESH KUMAR" userId="8a0ed5645b269ccf" providerId="LiveId" clId="{6546F17B-6FFA-4934-B859-F65C6BADC17B}" dt="2023-09-25T19:20:54.820" v="1048" actId="47"/>
        <pc:sldMkLst>
          <pc:docMk/>
          <pc:sldMk cId="515591531" sldId="846"/>
        </pc:sldMkLst>
      </pc:sldChg>
      <pc:sldChg chg="new del">
        <pc:chgData name="GANESH KUMAR" userId="8a0ed5645b269ccf" providerId="LiveId" clId="{6546F17B-6FFA-4934-B859-F65C6BADC17B}" dt="2023-09-25T19:20:55.156" v="1049" actId="47"/>
        <pc:sldMkLst>
          <pc:docMk/>
          <pc:sldMk cId="4089955973" sldId="847"/>
        </pc:sldMkLst>
      </pc:sldChg>
      <pc:sldChg chg="new del">
        <pc:chgData name="GANESH KUMAR" userId="8a0ed5645b269ccf" providerId="LiveId" clId="{6546F17B-6FFA-4934-B859-F65C6BADC17B}" dt="2023-09-25T19:20:55.373" v="1050" actId="47"/>
        <pc:sldMkLst>
          <pc:docMk/>
          <pc:sldMk cId="3711725955" sldId="848"/>
        </pc:sldMkLst>
      </pc:sldChg>
      <pc:sldChg chg="new del">
        <pc:chgData name="GANESH KUMAR" userId="8a0ed5645b269ccf" providerId="LiveId" clId="{6546F17B-6FFA-4934-B859-F65C6BADC17B}" dt="2023-09-25T19:20:55.550" v="1051" actId="47"/>
        <pc:sldMkLst>
          <pc:docMk/>
          <pc:sldMk cId="691157035" sldId="849"/>
        </pc:sldMkLst>
      </pc:sldChg>
      <pc:sldChg chg="new del">
        <pc:chgData name="GANESH KUMAR" userId="8a0ed5645b269ccf" providerId="LiveId" clId="{6546F17B-6FFA-4934-B859-F65C6BADC17B}" dt="2023-09-25T19:20:55.699" v="1052" actId="47"/>
        <pc:sldMkLst>
          <pc:docMk/>
          <pc:sldMk cId="1215196401" sldId="850"/>
        </pc:sldMkLst>
      </pc:sldChg>
      <pc:sldChg chg="new del">
        <pc:chgData name="GANESH KUMAR" userId="8a0ed5645b269ccf" providerId="LiveId" clId="{6546F17B-6FFA-4934-B859-F65C6BADC17B}" dt="2023-09-25T19:20:55.879" v="1053" actId="47"/>
        <pc:sldMkLst>
          <pc:docMk/>
          <pc:sldMk cId="2853731796" sldId="851"/>
        </pc:sldMkLst>
      </pc:sldChg>
      <pc:sldChg chg="new del">
        <pc:chgData name="GANESH KUMAR" userId="8a0ed5645b269ccf" providerId="LiveId" clId="{6546F17B-6FFA-4934-B859-F65C6BADC17B}" dt="2023-09-25T19:20:56.056" v="1054" actId="47"/>
        <pc:sldMkLst>
          <pc:docMk/>
          <pc:sldMk cId="2007522621" sldId="852"/>
        </pc:sldMkLst>
      </pc:sldChg>
      <pc:sldChg chg="new del">
        <pc:chgData name="GANESH KUMAR" userId="8a0ed5645b269ccf" providerId="LiveId" clId="{6546F17B-6FFA-4934-B859-F65C6BADC17B}" dt="2023-09-25T19:20:56.246" v="1055" actId="47"/>
        <pc:sldMkLst>
          <pc:docMk/>
          <pc:sldMk cId="1575629303" sldId="853"/>
        </pc:sldMkLst>
      </pc:sldChg>
      <pc:sldChg chg="new del">
        <pc:chgData name="GANESH KUMAR" userId="8a0ed5645b269ccf" providerId="LiveId" clId="{6546F17B-6FFA-4934-B859-F65C6BADC17B}" dt="2023-09-25T19:20:56.404" v="1056" actId="47"/>
        <pc:sldMkLst>
          <pc:docMk/>
          <pc:sldMk cId="130994831" sldId="854"/>
        </pc:sldMkLst>
      </pc:sldChg>
      <pc:sldChg chg="new del">
        <pc:chgData name="GANESH KUMAR" userId="8a0ed5645b269ccf" providerId="LiveId" clId="{6546F17B-6FFA-4934-B859-F65C6BADC17B}" dt="2023-09-25T19:20:56.704" v="1057" actId="47"/>
        <pc:sldMkLst>
          <pc:docMk/>
          <pc:sldMk cId="1493721894" sldId="855"/>
        </pc:sldMkLst>
      </pc:sldChg>
      <pc:sldChg chg="new del">
        <pc:chgData name="GANESH KUMAR" userId="8a0ed5645b269ccf" providerId="LiveId" clId="{6546F17B-6FFA-4934-B859-F65C6BADC17B}" dt="2023-09-25T19:21:07.107" v="1077" actId="47"/>
        <pc:sldMkLst>
          <pc:docMk/>
          <pc:sldMk cId="3319847019" sldId="856"/>
        </pc:sldMkLst>
      </pc:sldChg>
      <pc:sldChg chg="new del">
        <pc:chgData name="GANESH KUMAR" userId="8a0ed5645b269ccf" providerId="LiveId" clId="{6546F17B-6FFA-4934-B859-F65C6BADC17B}" dt="2023-09-25T19:21:07.146" v="1078" actId="47"/>
        <pc:sldMkLst>
          <pc:docMk/>
          <pc:sldMk cId="573452533" sldId="857"/>
        </pc:sldMkLst>
      </pc:sldChg>
      <pc:sldChg chg="new del">
        <pc:chgData name="GANESH KUMAR" userId="8a0ed5645b269ccf" providerId="LiveId" clId="{6546F17B-6FFA-4934-B859-F65C6BADC17B}" dt="2023-09-25T19:21:07.171" v="1079" actId="47"/>
        <pc:sldMkLst>
          <pc:docMk/>
          <pc:sldMk cId="3162122886" sldId="858"/>
        </pc:sldMkLst>
      </pc:sldChg>
      <pc:sldChg chg="new del">
        <pc:chgData name="GANESH KUMAR" userId="8a0ed5645b269ccf" providerId="LiveId" clId="{6546F17B-6FFA-4934-B859-F65C6BADC17B}" dt="2023-09-25T19:21:07.202" v="1080" actId="47"/>
        <pc:sldMkLst>
          <pc:docMk/>
          <pc:sldMk cId="289365336" sldId="859"/>
        </pc:sldMkLst>
      </pc:sldChg>
      <pc:sldChg chg="new del">
        <pc:chgData name="GANESH KUMAR" userId="8a0ed5645b269ccf" providerId="LiveId" clId="{6546F17B-6FFA-4934-B859-F65C6BADC17B}" dt="2023-09-25T19:21:07.237" v="1081" actId="47"/>
        <pc:sldMkLst>
          <pc:docMk/>
          <pc:sldMk cId="1391453462" sldId="860"/>
        </pc:sldMkLst>
      </pc:sldChg>
      <pc:sldChg chg="new del">
        <pc:chgData name="GANESH KUMAR" userId="8a0ed5645b269ccf" providerId="LiveId" clId="{6546F17B-6FFA-4934-B859-F65C6BADC17B}" dt="2023-09-25T19:21:07.260" v="1082" actId="47"/>
        <pc:sldMkLst>
          <pc:docMk/>
          <pc:sldMk cId="1572797849" sldId="861"/>
        </pc:sldMkLst>
      </pc:sldChg>
      <pc:sldChg chg="new del">
        <pc:chgData name="GANESH KUMAR" userId="8a0ed5645b269ccf" providerId="LiveId" clId="{6546F17B-6FFA-4934-B859-F65C6BADC17B}" dt="2023-09-25T19:21:07.293" v="1083" actId="47"/>
        <pc:sldMkLst>
          <pc:docMk/>
          <pc:sldMk cId="3618376978" sldId="862"/>
        </pc:sldMkLst>
      </pc:sldChg>
      <pc:sldChg chg="new del">
        <pc:chgData name="GANESH KUMAR" userId="8a0ed5645b269ccf" providerId="LiveId" clId="{6546F17B-6FFA-4934-B859-F65C6BADC17B}" dt="2023-09-25T19:21:07.319" v="1084" actId="47"/>
        <pc:sldMkLst>
          <pc:docMk/>
          <pc:sldMk cId="2929028152" sldId="863"/>
        </pc:sldMkLst>
      </pc:sldChg>
      <pc:sldChg chg="new del">
        <pc:chgData name="GANESH KUMAR" userId="8a0ed5645b269ccf" providerId="LiveId" clId="{6546F17B-6FFA-4934-B859-F65C6BADC17B}" dt="2023-09-25T19:21:07.370" v="1085" actId="47"/>
        <pc:sldMkLst>
          <pc:docMk/>
          <pc:sldMk cId="2827877726" sldId="864"/>
        </pc:sldMkLst>
      </pc:sldChg>
      <pc:sldChg chg="new del">
        <pc:chgData name="GANESH KUMAR" userId="8a0ed5645b269ccf" providerId="LiveId" clId="{6546F17B-6FFA-4934-B859-F65C6BADC17B}" dt="2023-09-25T19:21:07.418" v="1086" actId="47"/>
        <pc:sldMkLst>
          <pc:docMk/>
          <pc:sldMk cId="2365540739" sldId="865"/>
        </pc:sldMkLst>
      </pc:sldChg>
      <pc:sldChg chg="new del">
        <pc:chgData name="GANESH KUMAR" userId="8a0ed5645b269ccf" providerId="LiveId" clId="{6546F17B-6FFA-4934-B859-F65C6BADC17B}" dt="2023-09-25T19:21:07.449" v="1087" actId="47"/>
        <pc:sldMkLst>
          <pc:docMk/>
          <pc:sldMk cId="999491332" sldId="866"/>
        </pc:sldMkLst>
      </pc:sldChg>
      <pc:sldChg chg="new del">
        <pc:chgData name="GANESH KUMAR" userId="8a0ed5645b269ccf" providerId="LiveId" clId="{6546F17B-6FFA-4934-B859-F65C6BADC17B}" dt="2023-09-25T19:21:07.472" v="1088" actId="47"/>
        <pc:sldMkLst>
          <pc:docMk/>
          <pc:sldMk cId="4108700668" sldId="867"/>
        </pc:sldMkLst>
      </pc:sldChg>
      <pc:sldChg chg="new del">
        <pc:chgData name="GANESH KUMAR" userId="8a0ed5645b269ccf" providerId="LiveId" clId="{6546F17B-6FFA-4934-B859-F65C6BADC17B}" dt="2023-09-25T19:21:07.495" v="1089" actId="47"/>
        <pc:sldMkLst>
          <pc:docMk/>
          <pc:sldMk cId="412625104" sldId="868"/>
        </pc:sldMkLst>
      </pc:sldChg>
      <pc:sldChg chg="new del">
        <pc:chgData name="GANESH KUMAR" userId="8a0ed5645b269ccf" providerId="LiveId" clId="{6546F17B-6FFA-4934-B859-F65C6BADC17B}" dt="2023-09-25T19:21:07.522" v="1090" actId="47"/>
        <pc:sldMkLst>
          <pc:docMk/>
          <pc:sldMk cId="2114874356" sldId="869"/>
        </pc:sldMkLst>
      </pc:sldChg>
      <pc:sldChg chg="new del">
        <pc:chgData name="GANESH KUMAR" userId="8a0ed5645b269ccf" providerId="LiveId" clId="{6546F17B-6FFA-4934-B859-F65C6BADC17B}" dt="2023-09-25T19:21:07.554" v="1091" actId="47"/>
        <pc:sldMkLst>
          <pc:docMk/>
          <pc:sldMk cId="2978669299" sldId="870"/>
        </pc:sldMkLst>
      </pc:sldChg>
      <pc:sldChg chg="new del">
        <pc:chgData name="GANESH KUMAR" userId="8a0ed5645b269ccf" providerId="LiveId" clId="{6546F17B-6FFA-4934-B859-F65C6BADC17B}" dt="2023-09-25T19:21:07.584" v="1092" actId="47"/>
        <pc:sldMkLst>
          <pc:docMk/>
          <pc:sldMk cId="3257353620" sldId="871"/>
        </pc:sldMkLst>
      </pc:sldChg>
      <pc:sldChg chg="new del">
        <pc:chgData name="GANESH KUMAR" userId="8a0ed5645b269ccf" providerId="LiveId" clId="{6546F17B-6FFA-4934-B859-F65C6BADC17B}" dt="2023-09-25T19:21:07.616" v="1093" actId="47"/>
        <pc:sldMkLst>
          <pc:docMk/>
          <pc:sldMk cId="2846232616" sldId="872"/>
        </pc:sldMkLst>
      </pc:sldChg>
      <pc:sldChg chg="new del">
        <pc:chgData name="GANESH KUMAR" userId="8a0ed5645b269ccf" providerId="LiveId" clId="{6546F17B-6FFA-4934-B859-F65C6BADC17B}" dt="2023-09-25T19:21:07.651" v="1094" actId="47"/>
        <pc:sldMkLst>
          <pc:docMk/>
          <pc:sldMk cId="3225144020" sldId="873"/>
        </pc:sldMkLst>
      </pc:sldChg>
      <pc:sldChg chg="new del">
        <pc:chgData name="GANESH KUMAR" userId="8a0ed5645b269ccf" providerId="LiveId" clId="{6546F17B-6FFA-4934-B859-F65C6BADC17B}" dt="2023-09-25T19:21:07.704" v="1095" actId="47"/>
        <pc:sldMkLst>
          <pc:docMk/>
          <pc:sldMk cId="2792758274" sldId="874"/>
        </pc:sldMkLst>
      </pc:sldChg>
      <pc:sldChg chg="new del">
        <pc:chgData name="GANESH KUMAR" userId="8a0ed5645b269ccf" providerId="LiveId" clId="{6546F17B-6FFA-4934-B859-F65C6BADC17B}" dt="2023-09-25T19:21:07.742" v="1096" actId="47"/>
        <pc:sldMkLst>
          <pc:docMk/>
          <pc:sldMk cId="2123443410" sldId="875"/>
        </pc:sldMkLst>
      </pc:sldChg>
      <pc:sldChg chg="new del">
        <pc:chgData name="GANESH KUMAR" userId="8a0ed5645b269ccf" providerId="LiveId" clId="{6546F17B-6FFA-4934-B859-F65C6BADC17B}" dt="2023-09-25T19:21:07.777" v="1097" actId="47"/>
        <pc:sldMkLst>
          <pc:docMk/>
          <pc:sldMk cId="4286953187" sldId="876"/>
        </pc:sldMkLst>
      </pc:sldChg>
      <pc:sldChg chg="new del">
        <pc:chgData name="GANESH KUMAR" userId="8a0ed5645b269ccf" providerId="LiveId" clId="{6546F17B-6FFA-4934-B859-F65C6BADC17B}" dt="2023-09-25T19:21:07.812" v="1098" actId="47"/>
        <pc:sldMkLst>
          <pc:docMk/>
          <pc:sldMk cId="848436004" sldId="877"/>
        </pc:sldMkLst>
      </pc:sldChg>
      <pc:sldChg chg="new del">
        <pc:chgData name="GANESH KUMAR" userId="8a0ed5645b269ccf" providerId="LiveId" clId="{6546F17B-6FFA-4934-B859-F65C6BADC17B}" dt="2023-09-25T19:21:07.842" v="1099" actId="47"/>
        <pc:sldMkLst>
          <pc:docMk/>
          <pc:sldMk cId="1838653333" sldId="878"/>
        </pc:sldMkLst>
      </pc:sldChg>
      <pc:sldChg chg="new del">
        <pc:chgData name="GANESH KUMAR" userId="8a0ed5645b269ccf" providerId="LiveId" clId="{6546F17B-6FFA-4934-B859-F65C6BADC17B}" dt="2023-09-25T19:21:07.875" v="1100" actId="47"/>
        <pc:sldMkLst>
          <pc:docMk/>
          <pc:sldMk cId="886091234" sldId="879"/>
        </pc:sldMkLst>
      </pc:sldChg>
      <pc:sldChg chg="new del">
        <pc:chgData name="GANESH KUMAR" userId="8a0ed5645b269ccf" providerId="LiveId" clId="{6546F17B-6FFA-4934-B859-F65C6BADC17B}" dt="2023-09-25T19:21:07.900" v="1101" actId="47"/>
        <pc:sldMkLst>
          <pc:docMk/>
          <pc:sldMk cId="3267609362" sldId="880"/>
        </pc:sldMkLst>
      </pc:sldChg>
      <pc:sldChg chg="new del">
        <pc:chgData name="GANESH KUMAR" userId="8a0ed5645b269ccf" providerId="LiveId" clId="{6546F17B-6FFA-4934-B859-F65C6BADC17B}" dt="2023-09-25T19:21:07.926" v="1102" actId="47"/>
        <pc:sldMkLst>
          <pc:docMk/>
          <pc:sldMk cId="2476845816" sldId="881"/>
        </pc:sldMkLst>
      </pc:sldChg>
      <pc:sldChg chg="new del">
        <pc:chgData name="GANESH KUMAR" userId="8a0ed5645b269ccf" providerId="LiveId" clId="{6546F17B-6FFA-4934-B859-F65C6BADC17B}" dt="2023-09-25T19:21:07.948" v="1103" actId="47"/>
        <pc:sldMkLst>
          <pc:docMk/>
          <pc:sldMk cId="3775911991" sldId="882"/>
        </pc:sldMkLst>
      </pc:sldChg>
      <pc:sldChg chg="new del">
        <pc:chgData name="GANESH KUMAR" userId="8a0ed5645b269ccf" providerId="LiveId" clId="{6546F17B-6FFA-4934-B859-F65C6BADC17B}" dt="2023-09-25T19:21:07.998" v="1104" actId="47"/>
        <pc:sldMkLst>
          <pc:docMk/>
          <pc:sldMk cId="2194772567" sldId="883"/>
        </pc:sldMkLst>
      </pc:sldChg>
      <pc:sldChg chg="new del">
        <pc:chgData name="GANESH KUMAR" userId="8a0ed5645b269ccf" providerId="LiveId" clId="{6546F17B-6FFA-4934-B859-F65C6BADC17B}" dt="2023-09-25T19:21:08.029" v="1105" actId="47"/>
        <pc:sldMkLst>
          <pc:docMk/>
          <pc:sldMk cId="2300519481" sldId="884"/>
        </pc:sldMkLst>
      </pc:sldChg>
      <pc:sldChg chg="new del">
        <pc:chgData name="GANESH KUMAR" userId="8a0ed5645b269ccf" providerId="LiveId" clId="{6546F17B-6FFA-4934-B859-F65C6BADC17B}" dt="2023-09-25T19:21:08.061" v="1106" actId="47"/>
        <pc:sldMkLst>
          <pc:docMk/>
          <pc:sldMk cId="82861766" sldId="885"/>
        </pc:sldMkLst>
      </pc:sldChg>
      <pc:sldChg chg="new del">
        <pc:chgData name="GANESH KUMAR" userId="8a0ed5645b269ccf" providerId="LiveId" clId="{6546F17B-6FFA-4934-B859-F65C6BADC17B}" dt="2023-09-25T19:21:08.098" v="1107" actId="47"/>
        <pc:sldMkLst>
          <pc:docMk/>
          <pc:sldMk cId="393072378" sldId="886"/>
        </pc:sldMkLst>
      </pc:sldChg>
      <pc:sldChg chg="new del">
        <pc:chgData name="GANESH KUMAR" userId="8a0ed5645b269ccf" providerId="LiveId" clId="{6546F17B-6FFA-4934-B859-F65C6BADC17B}" dt="2023-09-25T19:21:08.130" v="1108" actId="47"/>
        <pc:sldMkLst>
          <pc:docMk/>
          <pc:sldMk cId="158268917" sldId="887"/>
        </pc:sldMkLst>
      </pc:sldChg>
      <pc:sldChg chg="new del">
        <pc:chgData name="GANESH KUMAR" userId="8a0ed5645b269ccf" providerId="LiveId" clId="{6546F17B-6FFA-4934-B859-F65C6BADC17B}" dt="2023-09-25T19:21:08.156" v="1109" actId="47"/>
        <pc:sldMkLst>
          <pc:docMk/>
          <pc:sldMk cId="645402296" sldId="888"/>
        </pc:sldMkLst>
      </pc:sldChg>
      <pc:sldChg chg="new del">
        <pc:chgData name="GANESH KUMAR" userId="8a0ed5645b269ccf" providerId="LiveId" clId="{6546F17B-6FFA-4934-B859-F65C6BADC17B}" dt="2023-09-25T19:21:08.186" v="1110" actId="47"/>
        <pc:sldMkLst>
          <pc:docMk/>
          <pc:sldMk cId="2157907819" sldId="889"/>
        </pc:sldMkLst>
      </pc:sldChg>
      <pc:sldChg chg="new del">
        <pc:chgData name="GANESH KUMAR" userId="8a0ed5645b269ccf" providerId="LiveId" clId="{6546F17B-6FFA-4934-B859-F65C6BADC17B}" dt="2023-09-25T19:21:08.227" v="1111" actId="47"/>
        <pc:sldMkLst>
          <pc:docMk/>
          <pc:sldMk cId="3787267145" sldId="890"/>
        </pc:sldMkLst>
      </pc:sldChg>
      <pc:sldChg chg="new del">
        <pc:chgData name="GANESH KUMAR" userId="8a0ed5645b269ccf" providerId="LiveId" clId="{6546F17B-6FFA-4934-B859-F65C6BADC17B}" dt="2023-09-25T19:21:08.252" v="1112" actId="47"/>
        <pc:sldMkLst>
          <pc:docMk/>
          <pc:sldMk cId="1696168626" sldId="891"/>
        </pc:sldMkLst>
      </pc:sldChg>
      <pc:sldChg chg="new del">
        <pc:chgData name="GANESH KUMAR" userId="8a0ed5645b269ccf" providerId="LiveId" clId="{6546F17B-6FFA-4934-B859-F65C6BADC17B}" dt="2023-09-25T19:21:08.300" v="1113" actId="47"/>
        <pc:sldMkLst>
          <pc:docMk/>
          <pc:sldMk cId="578022853" sldId="892"/>
        </pc:sldMkLst>
      </pc:sldChg>
      <pc:sldChg chg="new del">
        <pc:chgData name="GANESH KUMAR" userId="8a0ed5645b269ccf" providerId="LiveId" clId="{6546F17B-6FFA-4934-B859-F65C6BADC17B}" dt="2023-09-25T19:21:08.326" v="1114" actId="47"/>
        <pc:sldMkLst>
          <pc:docMk/>
          <pc:sldMk cId="3987018819" sldId="893"/>
        </pc:sldMkLst>
      </pc:sldChg>
      <pc:sldChg chg="new del">
        <pc:chgData name="GANESH KUMAR" userId="8a0ed5645b269ccf" providerId="LiveId" clId="{6546F17B-6FFA-4934-B859-F65C6BADC17B}" dt="2023-09-25T19:21:08.360" v="1115" actId="47"/>
        <pc:sldMkLst>
          <pc:docMk/>
          <pc:sldMk cId="1949822758" sldId="894"/>
        </pc:sldMkLst>
      </pc:sldChg>
      <pc:sldChg chg="new del">
        <pc:chgData name="GANESH KUMAR" userId="8a0ed5645b269ccf" providerId="LiveId" clId="{6546F17B-6FFA-4934-B859-F65C6BADC17B}" dt="2023-09-25T19:21:08.400" v="1116" actId="47"/>
        <pc:sldMkLst>
          <pc:docMk/>
          <pc:sldMk cId="1160890318" sldId="895"/>
        </pc:sldMkLst>
      </pc:sldChg>
      <pc:sldChg chg="new del">
        <pc:chgData name="GANESH KUMAR" userId="8a0ed5645b269ccf" providerId="LiveId" clId="{6546F17B-6FFA-4934-B859-F65C6BADC17B}" dt="2023-09-25T19:21:08.539" v="1117" actId="47"/>
        <pc:sldMkLst>
          <pc:docMk/>
          <pc:sldMk cId="2564216535" sldId="896"/>
        </pc:sldMkLst>
      </pc:sldChg>
      <pc:sldChg chg="new del">
        <pc:chgData name="GANESH KUMAR" userId="8a0ed5645b269ccf" providerId="LiveId" clId="{6546F17B-6FFA-4934-B859-F65C6BADC17B}" dt="2023-09-25T19:21:08.567" v="1118" actId="47"/>
        <pc:sldMkLst>
          <pc:docMk/>
          <pc:sldMk cId="2823459368" sldId="897"/>
        </pc:sldMkLst>
      </pc:sldChg>
      <pc:sldChg chg="new del">
        <pc:chgData name="GANESH KUMAR" userId="8a0ed5645b269ccf" providerId="LiveId" clId="{6546F17B-6FFA-4934-B859-F65C6BADC17B}" dt="2023-09-25T19:21:08.590" v="1119" actId="47"/>
        <pc:sldMkLst>
          <pc:docMk/>
          <pc:sldMk cId="1019314586" sldId="898"/>
        </pc:sldMkLst>
      </pc:sldChg>
      <pc:sldChg chg="new del">
        <pc:chgData name="GANESH KUMAR" userId="8a0ed5645b269ccf" providerId="LiveId" clId="{6546F17B-6FFA-4934-B859-F65C6BADC17B}" dt="2023-09-25T19:21:08.638" v="1120" actId="47"/>
        <pc:sldMkLst>
          <pc:docMk/>
          <pc:sldMk cId="1251326741" sldId="899"/>
        </pc:sldMkLst>
      </pc:sldChg>
      <pc:sldChg chg="new del">
        <pc:chgData name="GANESH KUMAR" userId="8a0ed5645b269ccf" providerId="LiveId" clId="{6546F17B-6FFA-4934-B859-F65C6BADC17B}" dt="2023-09-25T19:21:08.663" v="1121" actId="47"/>
        <pc:sldMkLst>
          <pc:docMk/>
          <pc:sldMk cId="2658720910" sldId="900"/>
        </pc:sldMkLst>
      </pc:sldChg>
      <pc:sldChg chg="new del">
        <pc:chgData name="GANESH KUMAR" userId="8a0ed5645b269ccf" providerId="LiveId" clId="{6546F17B-6FFA-4934-B859-F65C6BADC17B}" dt="2023-09-25T19:21:08.687" v="1122" actId="47"/>
        <pc:sldMkLst>
          <pc:docMk/>
          <pc:sldMk cId="3874067381" sldId="901"/>
        </pc:sldMkLst>
      </pc:sldChg>
      <pc:sldChg chg="new del">
        <pc:chgData name="GANESH KUMAR" userId="8a0ed5645b269ccf" providerId="LiveId" clId="{6546F17B-6FFA-4934-B859-F65C6BADC17B}" dt="2023-09-25T19:21:08.709" v="1123" actId="47"/>
        <pc:sldMkLst>
          <pc:docMk/>
          <pc:sldMk cId="3380577580" sldId="902"/>
        </pc:sldMkLst>
      </pc:sldChg>
      <pc:sldChg chg="new del">
        <pc:chgData name="GANESH KUMAR" userId="8a0ed5645b269ccf" providerId="LiveId" clId="{6546F17B-6FFA-4934-B859-F65C6BADC17B}" dt="2023-09-25T19:21:08.851" v="1124" actId="47"/>
        <pc:sldMkLst>
          <pc:docMk/>
          <pc:sldMk cId="1178339838" sldId="903"/>
        </pc:sldMkLst>
      </pc:sldChg>
      <pc:sldChg chg="new del">
        <pc:chgData name="GANESH KUMAR" userId="8a0ed5645b269ccf" providerId="LiveId" clId="{6546F17B-6FFA-4934-B859-F65C6BADC17B}" dt="2023-09-25T19:21:08.879" v="1125" actId="47"/>
        <pc:sldMkLst>
          <pc:docMk/>
          <pc:sldMk cId="1458742481" sldId="904"/>
        </pc:sldMkLst>
      </pc:sldChg>
      <pc:sldChg chg="new del">
        <pc:chgData name="GANESH KUMAR" userId="8a0ed5645b269ccf" providerId="LiveId" clId="{6546F17B-6FFA-4934-B859-F65C6BADC17B}" dt="2023-09-25T19:21:08.906" v="1126" actId="47"/>
        <pc:sldMkLst>
          <pc:docMk/>
          <pc:sldMk cId="477136299" sldId="905"/>
        </pc:sldMkLst>
      </pc:sldChg>
      <pc:sldChg chg="new del">
        <pc:chgData name="GANESH KUMAR" userId="8a0ed5645b269ccf" providerId="LiveId" clId="{6546F17B-6FFA-4934-B859-F65C6BADC17B}" dt="2023-09-25T19:21:08.927" v="1127" actId="47"/>
        <pc:sldMkLst>
          <pc:docMk/>
          <pc:sldMk cId="2087494138" sldId="906"/>
        </pc:sldMkLst>
      </pc:sldChg>
      <pc:sldChg chg="new del">
        <pc:chgData name="GANESH KUMAR" userId="8a0ed5645b269ccf" providerId="LiveId" clId="{6546F17B-6FFA-4934-B859-F65C6BADC17B}" dt="2023-09-25T19:21:08.971" v="1128" actId="47"/>
        <pc:sldMkLst>
          <pc:docMk/>
          <pc:sldMk cId="3384999023" sldId="907"/>
        </pc:sldMkLst>
      </pc:sldChg>
      <pc:sldChg chg="new del">
        <pc:chgData name="GANESH KUMAR" userId="8a0ed5645b269ccf" providerId="LiveId" clId="{6546F17B-6FFA-4934-B859-F65C6BADC17B}" dt="2023-09-25T19:21:08.998" v="1129" actId="47"/>
        <pc:sldMkLst>
          <pc:docMk/>
          <pc:sldMk cId="1484625491" sldId="908"/>
        </pc:sldMkLst>
      </pc:sldChg>
      <pc:sldChg chg="new del">
        <pc:chgData name="GANESH KUMAR" userId="8a0ed5645b269ccf" providerId="LiveId" clId="{6546F17B-6FFA-4934-B859-F65C6BADC17B}" dt="2023-09-25T19:21:09.028" v="1130" actId="47"/>
        <pc:sldMkLst>
          <pc:docMk/>
          <pc:sldMk cId="300150954" sldId="909"/>
        </pc:sldMkLst>
      </pc:sldChg>
      <pc:sldChg chg="new del">
        <pc:chgData name="GANESH KUMAR" userId="8a0ed5645b269ccf" providerId="LiveId" clId="{6546F17B-6FFA-4934-B859-F65C6BADC17B}" dt="2023-09-25T19:21:09.051" v="1131" actId="47"/>
        <pc:sldMkLst>
          <pc:docMk/>
          <pc:sldMk cId="1787532731" sldId="910"/>
        </pc:sldMkLst>
      </pc:sldChg>
      <pc:sldChg chg="new del">
        <pc:chgData name="GANESH KUMAR" userId="8a0ed5645b269ccf" providerId="LiveId" clId="{6546F17B-6FFA-4934-B859-F65C6BADC17B}" dt="2023-09-25T19:21:09.185" v="1132" actId="47"/>
        <pc:sldMkLst>
          <pc:docMk/>
          <pc:sldMk cId="3475981288" sldId="911"/>
        </pc:sldMkLst>
      </pc:sldChg>
      <pc:sldChg chg="new del">
        <pc:chgData name="GANESH KUMAR" userId="8a0ed5645b269ccf" providerId="LiveId" clId="{6546F17B-6FFA-4934-B859-F65C6BADC17B}" dt="2023-09-25T19:21:09.210" v="1133" actId="47"/>
        <pc:sldMkLst>
          <pc:docMk/>
          <pc:sldMk cId="1137442788" sldId="912"/>
        </pc:sldMkLst>
      </pc:sldChg>
      <pc:sldChg chg="new del">
        <pc:chgData name="GANESH KUMAR" userId="8a0ed5645b269ccf" providerId="LiveId" clId="{6546F17B-6FFA-4934-B859-F65C6BADC17B}" dt="2023-09-25T19:21:09.356" v="1134" actId="47"/>
        <pc:sldMkLst>
          <pc:docMk/>
          <pc:sldMk cId="1085312487" sldId="913"/>
        </pc:sldMkLst>
      </pc:sldChg>
      <pc:sldChg chg="new del">
        <pc:chgData name="GANESH KUMAR" userId="8a0ed5645b269ccf" providerId="LiveId" clId="{6546F17B-6FFA-4934-B859-F65C6BADC17B}" dt="2023-09-25T19:21:09.391" v="1135" actId="47"/>
        <pc:sldMkLst>
          <pc:docMk/>
          <pc:sldMk cId="3337808347" sldId="914"/>
        </pc:sldMkLst>
      </pc:sldChg>
      <pc:sldChg chg="new del">
        <pc:chgData name="GANESH KUMAR" userId="8a0ed5645b269ccf" providerId="LiveId" clId="{6546F17B-6FFA-4934-B859-F65C6BADC17B}" dt="2023-09-25T19:21:09.415" v="1136" actId="47"/>
        <pc:sldMkLst>
          <pc:docMk/>
          <pc:sldMk cId="1668295114" sldId="915"/>
        </pc:sldMkLst>
      </pc:sldChg>
      <pc:sldChg chg="new del">
        <pc:chgData name="GANESH KUMAR" userId="8a0ed5645b269ccf" providerId="LiveId" clId="{6546F17B-6FFA-4934-B859-F65C6BADC17B}" dt="2023-09-25T19:21:09.598" v="1137" actId="47"/>
        <pc:sldMkLst>
          <pc:docMk/>
          <pc:sldMk cId="4009278097" sldId="916"/>
        </pc:sldMkLst>
      </pc:sldChg>
      <pc:sldChg chg="new del">
        <pc:chgData name="GANESH KUMAR" userId="8a0ed5645b269ccf" providerId="LiveId" clId="{6546F17B-6FFA-4934-B859-F65C6BADC17B}" dt="2023-09-25T19:21:09.624" v="1138" actId="47"/>
        <pc:sldMkLst>
          <pc:docMk/>
          <pc:sldMk cId="3271680830" sldId="917"/>
        </pc:sldMkLst>
      </pc:sldChg>
      <pc:sldChg chg="new del">
        <pc:chgData name="GANESH KUMAR" userId="8a0ed5645b269ccf" providerId="LiveId" clId="{6546F17B-6FFA-4934-B859-F65C6BADC17B}" dt="2023-09-25T19:21:11.073" v="1139" actId="47"/>
        <pc:sldMkLst>
          <pc:docMk/>
          <pc:sldMk cId="3416017994" sldId="918"/>
        </pc:sldMkLst>
      </pc:sldChg>
      <pc:sldChg chg="new del">
        <pc:chgData name="GANESH KUMAR" userId="8a0ed5645b269ccf" providerId="LiveId" clId="{6546F17B-6FFA-4934-B859-F65C6BADC17B}" dt="2023-09-25T19:21:11.578" v="1140" actId="47"/>
        <pc:sldMkLst>
          <pc:docMk/>
          <pc:sldMk cId="1823253188" sldId="919"/>
        </pc:sldMkLst>
      </pc:sldChg>
      <pc:sldChg chg="new del">
        <pc:chgData name="GANESH KUMAR" userId="8a0ed5645b269ccf" providerId="LiveId" clId="{6546F17B-6FFA-4934-B859-F65C6BADC17B}" dt="2023-09-25T19:21:11.614" v="1141" actId="47"/>
        <pc:sldMkLst>
          <pc:docMk/>
          <pc:sldMk cId="125284679" sldId="920"/>
        </pc:sldMkLst>
      </pc:sldChg>
      <pc:sldChg chg="new del">
        <pc:chgData name="GANESH KUMAR" userId="8a0ed5645b269ccf" providerId="LiveId" clId="{6546F17B-6FFA-4934-B859-F65C6BADC17B}" dt="2023-09-25T19:21:11.651" v="1142" actId="47"/>
        <pc:sldMkLst>
          <pc:docMk/>
          <pc:sldMk cId="3132680260" sldId="921"/>
        </pc:sldMkLst>
      </pc:sldChg>
      <pc:sldChg chg="new del">
        <pc:chgData name="GANESH KUMAR" userId="8a0ed5645b269ccf" providerId="LiveId" clId="{6546F17B-6FFA-4934-B859-F65C6BADC17B}" dt="2023-09-25T19:21:11.698" v="1143" actId="47"/>
        <pc:sldMkLst>
          <pc:docMk/>
          <pc:sldMk cId="3007383181" sldId="922"/>
        </pc:sldMkLst>
      </pc:sldChg>
      <pc:sldChg chg="new del">
        <pc:chgData name="GANESH KUMAR" userId="8a0ed5645b269ccf" providerId="LiveId" clId="{6546F17B-6FFA-4934-B859-F65C6BADC17B}" dt="2023-09-25T19:21:11.725" v="1144" actId="47"/>
        <pc:sldMkLst>
          <pc:docMk/>
          <pc:sldMk cId="1311709839" sldId="923"/>
        </pc:sldMkLst>
      </pc:sldChg>
      <pc:sldChg chg="new del">
        <pc:chgData name="GANESH KUMAR" userId="8a0ed5645b269ccf" providerId="LiveId" clId="{6546F17B-6FFA-4934-B859-F65C6BADC17B}" dt="2023-09-25T19:21:11.764" v="1145" actId="47"/>
        <pc:sldMkLst>
          <pc:docMk/>
          <pc:sldMk cId="4277026523" sldId="924"/>
        </pc:sldMkLst>
      </pc:sldChg>
      <pc:sldChg chg="new del">
        <pc:chgData name="GANESH KUMAR" userId="8a0ed5645b269ccf" providerId="LiveId" clId="{6546F17B-6FFA-4934-B859-F65C6BADC17B}" dt="2023-09-25T19:21:11.793" v="1146" actId="47"/>
        <pc:sldMkLst>
          <pc:docMk/>
          <pc:sldMk cId="1739601185" sldId="925"/>
        </pc:sldMkLst>
      </pc:sldChg>
      <pc:sldChg chg="new del">
        <pc:chgData name="GANESH KUMAR" userId="8a0ed5645b269ccf" providerId="LiveId" clId="{6546F17B-6FFA-4934-B859-F65C6BADC17B}" dt="2023-09-25T19:21:11.814" v="1147" actId="47"/>
        <pc:sldMkLst>
          <pc:docMk/>
          <pc:sldMk cId="370820839" sldId="926"/>
        </pc:sldMkLst>
      </pc:sldChg>
      <pc:sldChg chg="new del">
        <pc:chgData name="GANESH KUMAR" userId="8a0ed5645b269ccf" providerId="LiveId" clId="{6546F17B-6FFA-4934-B859-F65C6BADC17B}" dt="2023-09-25T19:21:11.844" v="1148" actId="47"/>
        <pc:sldMkLst>
          <pc:docMk/>
          <pc:sldMk cId="630720145" sldId="927"/>
        </pc:sldMkLst>
      </pc:sldChg>
      <pc:sldChg chg="new del">
        <pc:chgData name="GANESH KUMAR" userId="8a0ed5645b269ccf" providerId="LiveId" clId="{6546F17B-6FFA-4934-B859-F65C6BADC17B}" dt="2023-09-25T19:21:11.874" v="1149" actId="47"/>
        <pc:sldMkLst>
          <pc:docMk/>
          <pc:sldMk cId="4240447119" sldId="928"/>
        </pc:sldMkLst>
      </pc:sldChg>
      <pc:sldChg chg="new del">
        <pc:chgData name="GANESH KUMAR" userId="8a0ed5645b269ccf" providerId="LiveId" clId="{6546F17B-6FFA-4934-B859-F65C6BADC17B}" dt="2023-09-25T19:21:11.906" v="1150" actId="47"/>
        <pc:sldMkLst>
          <pc:docMk/>
          <pc:sldMk cId="941362847" sldId="929"/>
        </pc:sldMkLst>
      </pc:sldChg>
      <pc:sldChg chg="new del">
        <pc:chgData name="GANESH KUMAR" userId="8a0ed5645b269ccf" providerId="LiveId" clId="{6546F17B-6FFA-4934-B859-F65C6BADC17B}" dt="2023-09-25T19:21:11.945" v="1151" actId="47"/>
        <pc:sldMkLst>
          <pc:docMk/>
          <pc:sldMk cId="4138197023" sldId="930"/>
        </pc:sldMkLst>
      </pc:sldChg>
      <pc:sldChg chg="new del">
        <pc:chgData name="GANESH KUMAR" userId="8a0ed5645b269ccf" providerId="LiveId" clId="{6546F17B-6FFA-4934-B859-F65C6BADC17B}" dt="2023-09-25T19:21:11.975" v="1152" actId="47"/>
        <pc:sldMkLst>
          <pc:docMk/>
          <pc:sldMk cId="5782089" sldId="931"/>
        </pc:sldMkLst>
      </pc:sldChg>
      <pc:sldChg chg="new del">
        <pc:chgData name="GANESH KUMAR" userId="8a0ed5645b269ccf" providerId="LiveId" clId="{6546F17B-6FFA-4934-B859-F65C6BADC17B}" dt="2023-09-25T19:21:12.125" v="1153" actId="47"/>
        <pc:sldMkLst>
          <pc:docMk/>
          <pc:sldMk cId="731330444" sldId="932"/>
        </pc:sldMkLst>
      </pc:sldChg>
      <pc:sldChg chg="new del">
        <pc:chgData name="GANESH KUMAR" userId="8a0ed5645b269ccf" providerId="LiveId" clId="{6546F17B-6FFA-4934-B859-F65C6BADC17B}" dt="2023-09-25T19:21:12.203" v="1154" actId="47"/>
        <pc:sldMkLst>
          <pc:docMk/>
          <pc:sldMk cId="610526078" sldId="933"/>
        </pc:sldMkLst>
      </pc:sldChg>
      <pc:sldChg chg="new del">
        <pc:chgData name="GANESH KUMAR" userId="8a0ed5645b269ccf" providerId="LiveId" clId="{6546F17B-6FFA-4934-B859-F65C6BADC17B}" dt="2023-09-25T19:21:12.225" v="1155" actId="47"/>
        <pc:sldMkLst>
          <pc:docMk/>
          <pc:sldMk cId="2425218757" sldId="934"/>
        </pc:sldMkLst>
      </pc:sldChg>
      <pc:sldChg chg="new del">
        <pc:chgData name="GANESH KUMAR" userId="8a0ed5645b269ccf" providerId="LiveId" clId="{6546F17B-6FFA-4934-B859-F65C6BADC17B}" dt="2023-09-25T19:21:12.261" v="1156" actId="47"/>
        <pc:sldMkLst>
          <pc:docMk/>
          <pc:sldMk cId="1809844026" sldId="935"/>
        </pc:sldMkLst>
      </pc:sldChg>
      <pc:sldChg chg="new del">
        <pc:chgData name="GANESH KUMAR" userId="8a0ed5645b269ccf" providerId="LiveId" clId="{6546F17B-6FFA-4934-B859-F65C6BADC17B}" dt="2023-09-25T19:21:12.285" v="1157" actId="47"/>
        <pc:sldMkLst>
          <pc:docMk/>
          <pc:sldMk cId="111440763" sldId="936"/>
        </pc:sldMkLst>
      </pc:sldChg>
      <pc:sldChg chg="new del">
        <pc:chgData name="GANESH KUMAR" userId="8a0ed5645b269ccf" providerId="LiveId" clId="{6546F17B-6FFA-4934-B859-F65C6BADC17B}" dt="2023-09-25T19:21:12.305" v="1158" actId="47"/>
        <pc:sldMkLst>
          <pc:docMk/>
          <pc:sldMk cId="4069494129" sldId="937"/>
        </pc:sldMkLst>
      </pc:sldChg>
      <pc:sldChg chg="new del">
        <pc:chgData name="GANESH KUMAR" userId="8a0ed5645b269ccf" providerId="LiveId" clId="{6546F17B-6FFA-4934-B859-F65C6BADC17B}" dt="2023-09-25T19:21:12.333" v="1159" actId="47"/>
        <pc:sldMkLst>
          <pc:docMk/>
          <pc:sldMk cId="3449021259" sldId="938"/>
        </pc:sldMkLst>
      </pc:sldChg>
      <pc:sldChg chg="new del">
        <pc:chgData name="GANESH KUMAR" userId="8a0ed5645b269ccf" providerId="LiveId" clId="{6546F17B-6FFA-4934-B859-F65C6BADC17B}" dt="2023-09-25T19:21:12.395" v="1160" actId="47"/>
        <pc:sldMkLst>
          <pc:docMk/>
          <pc:sldMk cId="4262140684" sldId="939"/>
        </pc:sldMkLst>
      </pc:sldChg>
      <pc:sldChg chg="new del">
        <pc:chgData name="GANESH KUMAR" userId="8a0ed5645b269ccf" providerId="LiveId" clId="{6546F17B-6FFA-4934-B859-F65C6BADC17B}" dt="2023-09-25T19:21:13.116" v="1161" actId="47"/>
        <pc:sldMkLst>
          <pc:docMk/>
          <pc:sldMk cId="2634294417" sldId="940"/>
        </pc:sldMkLst>
      </pc:sldChg>
      <pc:sldChg chg="new del">
        <pc:chgData name="GANESH KUMAR" userId="8a0ed5645b269ccf" providerId="LiveId" clId="{6546F17B-6FFA-4934-B859-F65C6BADC17B}" dt="2023-09-25T19:21:13.618" v="1162" actId="47"/>
        <pc:sldMkLst>
          <pc:docMk/>
          <pc:sldMk cId="197832553" sldId="941"/>
        </pc:sldMkLst>
      </pc:sldChg>
      <pc:sldChg chg="new del">
        <pc:chgData name="GANESH KUMAR" userId="8a0ed5645b269ccf" providerId="LiveId" clId="{6546F17B-6FFA-4934-B859-F65C6BADC17B}" dt="2023-09-25T19:21:13.648" v="1163" actId="47"/>
        <pc:sldMkLst>
          <pc:docMk/>
          <pc:sldMk cId="4282506462" sldId="942"/>
        </pc:sldMkLst>
      </pc:sldChg>
      <pc:sldChg chg="new del">
        <pc:chgData name="GANESH KUMAR" userId="8a0ed5645b269ccf" providerId="LiveId" clId="{6546F17B-6FFA-4934-B859-F65C6BADC17B}" dt="2023-09-25T19:21:13.686" v="1164" actId="47"/>
        <pc:sldMkLst>
          <pc:docMk/>
          <pc:sldMk cId="385512942" sldId="943"/>
        </pc:sldMkLst>
      </pc:sldChg>
      <pc:sldChg chg="new del">
        <pc:chgData name="GANESH KUMAR" userId="8a0ed5645b269ccf" providerId="LiveId" clId="{6546F17B-6FFA-4934-B859-F65C6BADC17B}" dt="2023-09-25T19:21:13.708" v="1165" actId="47"/>
        <pc:sldMkLst>
          <pc:docMk/>
          <pc:sldMk cId="617584236" sldId="944"/>
        </pc:sldMkLst>
      </pc:sldChg>
      <pc:sldChg chg="new del">
        <pc:chgData name="GANESH KUMAR" userId="8a0ed5645b269ccf" providerId="LiveId" clId="{6546F17B-6FFA-4934-B859-F65C6BADC17B}" dt="2023-09-25T19:21:13.744" v="1166" actId="47"/>
        <pc:sldMkLst>
          <pc:docMk/>
          <pc:sldMk cId="1720640518" sldId="945"/>
        </pc:sldMkLst>
      </pc:sldChg>
      <pc:sldChg chg="new del">
        <pc:chgData name="GANESH KUMAR" userId="8a0ed5645b269ccf" providerId="LiveId" clId="{6546F17B-6FFA-4934-B859-F65C6BADC17B}" dt="2023-09-25T19:21:13.788" v="1167" actId="47"/>
        <pc:sldMkLst>
          <pc:docMk/>
          <pc:sldMk cId="2281615110" sldId="946"/>
        </pc:sldMkLst>
      </pc:sldChg>
      <pc:sldChg chg="new del">
        <pc:chgData name="GANESH KUMAR" userId="8a0ed5645b269ccf" providerId="LiveId" clId="{6546F17B-6FFA-4934-B859-F65C6BADC17B}" dt="2023-09-25T19:21:13.821" v="1168" actId="47"/>
        <pc:sldMkLst>
          <pc:docMk/>
          <pc:sldMk cId="4029907216" sldId="947"/>
        </pc:sldMkLst>
      </pc:sldChg>
      <pc:sldChg chg="new del">
        <pc:chgData name="GANESH KUMAR" userId="8a0ed5645b269ccf" providerId="LiveId" clId="{6546F17B-6FFA-4934-B859-F65C6BADC17B}" dt="2023-09-25T19:21:13.843" v="1169" actId="47"/>
        <pc:sldMkLst>
          <pc:docMk/>
          <pc:sldMk cId="4218548895" sldId="948"/>
        </pc:sldMkLst>
      </pc:sldChg>
      <pc:sldChg chg="new del">
        <pc:chgData name="GANESH KUMAR" userId="8a0ed5645b269ccf" providerId="LiveId" clId="{6546F17B-6FFA-4934-B859-F65C6BADC17B}" dt="2023-09-25T19:21:13.874" v="1170" actId="47"/>
        <pc:sldMkLst>
          <pc:docMk/>
          <pc:sldMk cId="1385494078" sldId="949"/>
        </pc:sldMkLst>
      </pc:sldChg>
      <pc:sldChg chg="new del">
        <pc:chgData name="GANESH KUMAR" userId="8a0ed5645b269ccf" providerId="LiveId" clId="{6546F17B-6FFA-4934-B859-F65C6BADC17B}" dt="2023-09-25T19:21:13.907" v="1171" actId="47"/>
        <pc:sldMkLst>
          <pc:docMk/>
          <pc:sldMk cId="3934412507" sldId="950"/>
        </pc:sldMkLst>
      </pc:sldChg>
      <pc:sldChg chg="new del">
        <pc:chgData name="GANESH KUMAR" userId="8a0ed5645b269ccf" providerId="LiveId" clId="{6546F17B-6FFA-4934-B859-F65C6BADC17B}" dt="2023-09-25T19:21:13.938" v="1172" actId="47"/>
        <pc:sldMkLst>
          <pc:docMk/>
          <pc:sldMk cId="537611927" sldId="951"/>
        </pc:sldMkLst>
      </pc:sldChg>
      <pc:sldChg chg="new del">
        <pc:chgData name="GANESH KUMAR" userId="8a0ed5645b269ccf" providerId="LiveId" clId="{6546F17B-6FFA-4934-B859-F65C6BADC17B}" dt="2023-09-25T19:21:13.972" v="1173" actId="47"/>
        <pc:sldMkLst>
          <pc:docMk/>
          <pc:sldMk cId="2507686171" sldId="952"/>
        </pc:sldMkLst>
      </pc:sldChg>
      <pc:sldChg chg="new del">
        <pc:chgData name="GANESH KUMAR" userId="8a0ed5645b269ccf" providerId="LiveId" clId="{6546F17B-6FFA-4934-B859-F65C6BADC17B}" dt="2023-09-25T19:21:14.006" v="1174" actId="47"/>
        <pc:sldMkLst>
          <pc:docMk/>
          <pc:sldMk cId="1405149451" sldId="953"/>
        </pc:sldMkLst>
      </pc:sldChg>
      <pc:sldChg chg="new del">
        <pc:chgData name="GANESH KUMAR" userId="8a0ed5645b269ccf" providerId="LiveId" clId="{6546F17B-6FFA-4934-B859-F65C6BADC17B}" dt="2023-09-25T19:21:14.037" v="1175" actId="47"/>
        <pc:sldMkLst>
          <pc:docMk/>
          <pc:sldMk cId="1009107051" sldId="954"/>
        </pc:sldMkLst>
      </pc:sldChg>
      <pc:sldChg chg="new del">
        <pc:chgData name="GANESH KUMAR" userId="8a0ed5645b269ccf" providerId="LiveId" clId="{6546F17B-6FFA-4934-B859-F65C6BADC17B}" dt="2023-09-25T19:21:14.082" v="1176" actId="47"/>
        <pc:sldMkLst>
          <pc:docMk/>
          <pc:sldMk cId="935764509" sldId="955"/>
        </pc:sldMkLst>
      </pc:sldChg>
      <pc:sldChg chg="new del">
        <pc:chgData name="GANESH KUMAR" userId="8a0ed5645b269ccf" providerId="LiveId" clId="{6546F17B-6FFA-4934-B859-F65C6BADC17B}" dt="2023-09-25T19:21:14.118" v="1177" actId="47"/>
        <pc:sldMkLst>
          <pc:docMk/>
          <pc:sldMk cId="1134228870" sldId="956"/>
        </pc:sldMkLst>
      </pc:sldChg>
      <pc:sldChg chg="new del">
        <pc:chgData name="GANESH KUMAR" userId="8a0ed5645b269ccf" providerId="LiveId" clId="{6546F17B-6FFA-4934-B859-F65C6BADC17B}" dt="2023-09-25T19:21:14.148" v="1178" actId="47"/>
        <pc:sldMkLst>
          <pc:docMk/>
          <pc:sldMk cId="1223665009" sldId="957"/>
        </pc:sldMkLst>
      </pc:sldChg>
      <pc:sldChg chg="new del">
        <pc:chgData name="GANESH KUMAR" userId="8a0ed5645b269ccf" providerId="LiveId" clId="{6546F17B-6FFA-4934-B859-F65C6BADC17B}" dt="2023-09-25T19:21:14.178" v="1179" actId="47"/>
        <pc:sldMkLst>
          <pc:docMk/>
          <pc:sldMk cId="3312498708" sldId="958"/>
        </pc:sldMkLst>
      </pc:sldChg>
      <pc:sldChg chg="new del">
        <pc:chgData name="GANESH KUMAR" userId="8a0ed5645b269ccf" providerId="LiveId" clId="{6546F17B-6FFA-4934-B859-F65C6BADC17B}" dt="2023-09-25T19:21:14.210" v="1180" actId="47"/>
        <pc:sldMkLst>
          <pc:docMk/>
          <pc:sldMk cId="2661009011" sldId="959"/>
        </pc:sldMkLst>
      </pc:sldChg>
      <pc:sldChg chg="new del">
        <pc:chgData name="GANESH KUMAR" userId="8a0ed5645b269ccf" providerId="LiveId" clId="{6546F17B-6FFA-4934-B859-F65C6BADC17B}" dt="2023-09-25T19:21:14.242" v="1181" actId="47"/>
        <pc:sldMkLst>
          <pc:docMk/>
          <pc:sldMk cId="4048325649" sldId="960"/>
        </pc:sldMkLst>
      </pc:sldChg>
      <pc:sldChg chg="new del">
        <pc:chgData name="GANESH KUMAR" userId="8a0ed5645b269ccf" providerId="LiveId" clId="{6546F17B-6FFA-4934-B859-F65C6BADC17B}" dt="2023-09-25T19:21:14.272" v="1182" actId="47"/>
        <pc:sldMkLst>
          <pc:docMk/>
          <pc:sldMk cId="3477283519" sldId="961"/>
        </pc:sldMkLst>
      </pc:sldChg>
      <pc:sldChg chg="new del">
        <pc:chgData name="GANESH KUMAR" userId="8a0ed5645b269ccf" providerId="LiveId" clId="{6546F17B-6FFA-4934-B859-F65C6BADC17B}" dt="2023-09-25T19:21:14.303" v="1183" actId="47"/>
        <pc:sldMkLst>
          <pc:docMk/>
          <pc:sldMk cId="1364371572" sldId="962"/>
        </pc:sldMkLst>
      </pc:sldChg>
      <pc:sldChg chg="new del">
        <pc:chgData name="GANESH KUMAR" userId="8a0ed5645b269ccf" providerId="LiveId" clId="{6546F17B-6FFA-4934-B859-F65C6BADC17B}" dt="2023-09-25T19:21:14.342" v="1184" actId="47"/>
        <pc:sldMkLst>
          <pc:docMk/>
          <pc:sldMk cId="543886926" sldId="963"/>
        </pc:sldMkLst>
      </pc:sldChg>
      <pc:sldChg chg="new del">
        <pc:chgData name="GANESH KUMAR" userId="8a0ed5645b269ccf" providerId="LiveId" clId="{6546F17B-6FFA-4934-B859-F65C6BADC17B}" dt="2023-09-25T19:21:14.375" v="1185" actId="47"/>
        <pc:sldMkLst>
          <pc:docMk/>
          <pc:sldMk cId="3087676977" sldId="964"/>
        </pc:sldMkLst>
      </pc:sldChg>
      <pc:sldChg chg="new del">
        <pc:chgData name="GANESH KUMAR" userId="8a0ed5645b269ccf" providerId="LiveId" clId="{6546F17B-6FFA-4934-B859-F65C6BADC17B}" dt="2023-09-25T19:21:14.406" v="1186" actId="47"/>
        <pc:sldMkLst>
          <pc:docMk/>
          <pc:sldMk cId="1219293562" sldId="965"/>
        </pc:sldMkLst>
      </pc:sldChg>
      <pc:sldChg chg="new del">
        <pc:chgData name="GANESH KUMAR" userId="8a0ed5645b269ccf" providerId="LiveId" clId="{6546F17B-6FFA-4934-B859-F65C6BADC17B}" dt="2023-09-25T19:21:14.444" v="1187" actId="47"/>
        <pc:sldMkLst>
          <pc:docMk/>
          <pc:sldMk cId="2515924862" sldId="966"/>
        </pc:sldMkLst>
      </pc:sldChg>
      <pc:sldChg chg="new del">
        <pc:chgData name="GANESH KUMAR" userId="8a0ed5645b269ccf" providerId="LiveId" clId="{6546F17B-6FFA-4934-B859-F65C6BADC17B}" dt="2023-09-25T19:21:14.476" v="1188" actId="47"/>
        <pc:sldMkLst>
          <pc:docMk/>
          <pc:sldMk cId="2357484200" sldId="967"/>
        </pc:sldMkLst>
      </pc:sldChg>
      <pc:sldChg chg="new del">
        <pc:chgData name="GANESH KUMAR" userId="8a0ed5645b269ccf" providerId="LiveId" clId="{6546F17B-6FFA-4934-B859-F65C6BADC17B}" dt="2023-09-25T19:21:14.505" v="1189" actId="47"/>
        <pc:sldMkLst>
          <pc:docMk/>
          <pc:sldMk cId="289941819" sldId="968"/>
        </pc:sldMkLst>
      </pc:sldChg>
      <pc:sldChg chg="new del">
        <pc:chgData name="GANESH KUMAR" userId="8a0ed5645b269ccf" providerId="LiveId" clId="{6546F17B-6FFA-4934-B859-F65C6BADC17B}" dt="2023-09-25T19:21:14.536" v="1190" actId="47"/>
        <pc:sldMkLst>
          <pc:docMk/>
          <pc:sldMk cId="467122940" sldId="969"/>
        </pc:sldMkLst>
      </pc:sldChg>
      <pc:sldChg chg="new del">
        <pc:chgData name="GANESH KUMAR" userId="8a0ed5645b269ccf" providerId="LiveId" clId="{6546F17B-6FFA-4934-B859-F65C6BADC17B}" dt="2023-09-25T19:21:14.571" v="1191" actId="47"/>
        <pc:sldMkLst>
          <pc:docMk/>
          <pc:sldMk cId="1541976532" sldId="970"/>
        </pc:sldMkLst>
      </pc:sldChg>
      <pc:sldChg chg="new del">
        <pc:chgData name="GANESH KUMAR" userId="8a0ed5645b269ccf" providerId="LiveId" clId="{6546F17B-6FFA-4934-B859-F65C6BADC17B}" dt="2023-09-25T19:21:14.635" v="1192" actId="47"/>
        <pc:sldMkLst>
          <pc:docMk/>
          <pc:sldMk cId="170499986" sldId="971"/>
        </pc:sldMkLst>
      </pc:sldChg>
      <pc:sldChg chg="new del">
        <pc:chgData name="GANESH KUMAR" userId="8a0ed5645b269ccf" providerId="LiveId" clId="{6546F17B-6FFA-4934-B859-F65C6BADC17B}" dt="2023-09-25T19:21:14.654" v="1193" actId="47"/>
        <pc:sldMkLst>
          <pc:docMk/>
          <pc:sldMk cId="1027655141" sldId="972"/>
        </pc:sldMkLst>
      </pc:sldChg>
      <pc:sldChg chg="new del">
        <pc:chgData name="GANESH KUMAR" userId="8a0ed5645b269ccf" providerId="LiveId" clId="{6546F17B-6FFA-4934-B859-F65C6BADC17B}" dt="2023-09-25T19:21:14.711" v="1194" actId="47"/>
        <pc:sldMkLst>
          <pc:docMk/>
          <pc:sldMk cId="3835474091" sldId="973"/>
        </pc:sldMkLst>
      </pc:sldChg>
      <pc:sldChg chg="new del">
        <pc:chgData name="GANESH KUMAR" userId="8a0ed5645b269ccf" providerId="LiveId" clId="{6546F17B-6FFA-4934-B859-F65C6BADC17B}" dt="2023-09-25T19:21:14.733" v="1195" actId="47"/>
        <pc:sldMkLst>
          <pc:docMk/>
          <pc:sldMk cId="1255071" sldId="974"/>
        </pc:sldMkLst>
      </pc:sldChg>
      <pc:sldChg chg="new del">
        <pc:chgData name="GANESH KUMAR" userId="8a0ed5645b269ccf" providerId="LiveId" clId="{6546F17B-6FFA-4934-B859-F65C6BADC17B}" dt="2023-09-25T19:21:14.755" v="1196" actId="47"/>
        <pc:sldMkLst>
          <pc:docMk/>
          <pc:sldMk cId="1484626404" sldId="975"/>
        </pc:sldMkLst>
      </pc:sldChg>
      <pc:sldChg chg="new del">
        <pc:chgData name="GANESH KUMAR" userId="8a0ed5645b269ccf" providerId="LiveId" clId="{6546F17B-6FFA-4934-B859-F65C6BADC17B}" dt="2023-09-25T19:21:14.776" v="1197" actId="47"/>
        <pc:sldMkLst>
          <pc:docMk/>
          <pc:sldMk cId="1587109828" sldId="976"/>
        </pc:sldMkLst>
      </pc:sldChg>
      <pc:sldChg chg="new del">
        <pc:chgData name="GANESH KUMAR" userId="8a0ed5645b269ccf" providerId="LiveId" clId="{6546F17B-6FFA-4934-B859-F65C6BADC17B}" dt="2023-09-25T19:21:14.832" v="1198" actId="47"/>
        <pc:sldMkLst>
          <pc:docMk/>
          <pc:sldMk cId="2882050700" sldId="977"/>
        </pc:sldMkLst>
      </pc:sldChg>
      <pc:sldChg chg="new del">
        <pc:chgData name="GANESH KUMAR" userId="8a0ed5645b269ccf" providerId="LiveId" clId="{6546F17B-6FFA-4934-B859-F65C6BADC17B}" dt="2023-09-25T19:21:14.854" v="1199" actId="47"/>
        <pc:sldMkLst>
          <pc:docMk/>
          <pc:sldMk cId="737437123" sldId="978"/>
        </pc:sldMkLst>
      </pc:sldChg>
      <pc:sldChg chg="new del">
        <pc:chgData name="GANESH KUMAR" userId="8a0ed5645b269ccf" providerId="LiveId" clId="{6546F17B-6FFA-4934-B859-F65C6BADC17B}" dt="2023-09-25T19:21:14.874" v="1200" actId="47"/>
        <pc:sldMkLst>
          <pc:docMk/>
          <pc:sldMk cId="3424673354" sldId="979"/>
        </pc:sldMkLst>
      </pc:sldChg>
      <pc:sldChg chg="new del">
        <pc:chgData name="GANESH KUMAR" userId="8a0ed5645b269ccf" providerId="LiveId" clId="{6546F17B-6FFA-4934-B859-F65C6BADC17B}" dt="2023-09-25T19:21:14.909" v="1201" actId="47"/>
        <pc:sldMkLst>
          <pc:docMk/>
          <pc:sldMk cId="972810608" sldId="980"/>
        </pc:sldMkLst>
      </pc:sldChg>
      <pc:sldChg chg="new del">
        <pc:chgData name="GANESH KUMAR" userId="8a0ed5645b269ccf" providerId="LiveId" clId="{6546F17B-6FFA-4934-B859-F65C6BADC17B}" dt="2023-09-25T19:21:14.953" v="1202" actId="47"/>
        <pc:sldMkLst>
          <pc:docMk/>
          <pc:sldMk cId="3164838178" sldId="981"/>
        </pc:sldMkLst>
      </pc:sldChg>
      <pc:sldChg chg="new del">
        <pc:chgData name="GANESH KUMAR" userId="8a0ed5645b269ccf" providerId="LiveId" clId="{6546F17B-6FFA-4934-B859-F65C6BADC17B}" dt="2023-09-25T19:21:14.991" v="1203" actId="47"/>
        <pc:sldMkLst>
          <pc:docMk/>
          <pc:sldMk cId="3374727280" sldId="982"/>
        </pc:sldMkLst>
      </pc:sldChg>
      <pc:sldChg chg="new del">
        <pc:chgData name="GANESH KUMAR" userId="8a0ed5645b269ccf" providerId="LiveId" clId="{6546F17B-6FFA-4934-B859-F65C6BADC17B}" dt="2023-09-25T19:21:15.014" v="1204" actId="47"/>
        <pc:sldMkLst>
          <pc:docMk/>
          <pc:sldMk cId="3923423833" sldId="983"/>
        </pc:sldMkLst>
      </pc:sldChg>
      <pc:sldChg chg="new del">
        <pc:chgData name="GANESH KUMAR" userId="8a0ed5645b269ccf" providerId="LiveId" clId="{6546F17B-6FFA-4934-B859-F65C6BADC17B}" dt="2023-09-25T19:21:15.035" v="1205" actId="47"/>
        <pc:sldMkLst>
          <pc:docMk/>
          <pc:sldMk cId="35910113" sldId="984"/>
        </pc:sldMkLst>
      </pc:sldChg>
      <pc:sldChg chg="new del">
        <pc:chgData name="GANESH KUMAR" userId="8a0ed5645b269ccf" providerId="LiveId" clId="{6546F17B-6FFA-4934-B859-F65C6BADC17B}" dt="2023-09-25T19:21:15.078" v="1206" actId="47"/>
        <pc:sldMkLst>
          <pc:docMk/>
          <pc:sldMk cId="997434726" sldId="985"/>
        </pc:sldMkLst>
      </pc:sldChg>
      <pc:sldChg chg="new del">
        <pc:chgData name="GANESH KUMAR" userId="8a0ed5645b269ccf" providerId="LiveId" clId="{6546F17B-6FFA-4934-B859-F65C6BADC17B}" dt="2023-09-25T19:21:15.140" v="1207" actId="47"/>
        <pc:sldMkLst>
          <pc:docMk/>
          <pc:sldMk cId="3541298410" sldId="986"/>
        </pc:sldMkLst>
      </pc:sldChg>
      <pc:sldChg chg="new del">
        <pc:chgData name="GANESH KUMAR" userId="8a0ed5645b269ccf" providerId="LiveId" clId="{6546F17B-6FFA-4934-B859-F65C6BADC17B}" dt="2023-09-25T19:21:15.160" v="1208" actId="47"/>
        <pc:sldMkLst>
          <pc:docMk/>
          <pc:sldMk cId="3829367345" sldId="987"/>
        </pc:sldMkLst>
      </pc:sldChg>
      <pc:sldChg chg="new del">
        <pc:chgData name="GANESH KUMAR" userId="8a0ed5645b269ccf" providerId="LiveId" clId="{6546F17B-6FFA-4934-B859-F65C6BADC17B}" dt="2023-09-25T19:21:15.181" v="1209" actId="47"/>
        <pc:sldMkLst>
          <pc:docMk/>
          <pc:sldMk cId="3433885026" sldId="988"/>
        </pc:sldMkLst>
      </pc:sldChg>
      <pc:sldChg chg="new del">
        <pc:chgData name="GANESH KUMAR" userId="8a0ed5645b269ccf" providerId="LiveId" clId="{6546F17B-6FFA-4934-B859-F65C6BADC17B}" dt="2023-09-25T19:21:15.207" v="1210" actId="47"/>
        <pc:sldMkLst>
          <pc:docMk/>
          <pc:sldMk cId="3683455414" sldId="989"/>
        </pc:sldMkLst>
      </pc:sldChg>
      <pc:sldChg chg="new del">
        <pc:chgData name="GANESH KUMAR" userId="8a0ed5645b269ccf" providerId="LiveId" clId="{6546F17B-6FFA-4934-B859-F65C6BADC17B}" dt="2023-09-25T19:21:15.251" v="1211" actId="47"/>
        <pc:sldMkLst>
          <pc:docMk/>
          <pc:sldMk cId="739818107" sldId="990"/>
        </pc:sldMkLst>
      </pc:sldChg>
      <pc:sldChg chg="new del">
        <pc:chgData name="GANESH KUMAR" userId="8a0ed5645b269ccf" providerId="LiveId" clId="{6546F17B-6FFA-4934-B859-F65C6BADC17B}" dt="2023-09-25T19:21:15.272" v="1212" actId="47"/>
        <pc:sldMkLst>
          <pc:docMk/>
          <pc:sldMk cId="3031338999" sldId="991"/>
        </pc:sldMkLst>
      </pc:sldChg>
      <pc:sldChg chg="new del">
        <pc:chgData name="GANESH KUMAR" userId="8a0ed5645b269ccf" providerId="LiveId" clId="{6546F17B-6FFA-4934-B859-F65C6BADC17B}" dt="2023-09-25T19:21:15.305" v="1213" actId="47"/>
        <pc:sldMkLst>
          <pc:docMk/>
          <pc:sldMk cId="2696016725" sldId="992"/>
        </pc:sldMkLst>
      </pc:sldChg>
      <pc:sldChg chg="new del">
        <pc:chgData name="GANESH KUMAR" userId="8a0ed5645b269ccf" providerId="LiveId" clId="{6546F17B-6FFA-4934-B859-F65C6BADC17B}" dt="2023-09-25T19:21:15.327" v="1214" actId="47"/>
        <pc:sldMkLst>
          <pc:docMk/>
          <pc:sldMk cId="4113784146" sldId="993"/>
        </pc:sldMkLst>
      </pc:sldChg>
      <pc:sldChg chg="new del">
        <pc:chgData name="GANESH KUMAR" userId="8a0ed5645b269ccf" providerId="LiveId" clId="{6546F17B-6FFA-4934-B859-F65C6BADC17B}" dt="2023-09-25T19:21:15.381" v="1215" actId="47"/>
        <pc:sldMkLst>
          <pc:docMk/>
          <pc:sldMk cId="3352705219" sldId="994"/>
        </pc:sldMkLst>
      </pc:sldChg>
      <pc:sldChg chg="new del">
        <pc:chgData name="GANESH KUMAR" userId="8a0ed5645b269ccf" providerId="LiveId" clId="{6546F17B-6FFA-4934-B859-F65C6BADC17B}" dt="2023-09-25T19:21:15.413" v="1216" actId="47"/>
        <pc:sldMkLst>
          <pc:docMk/>
          <pc:sldMk cId="1882805414" sldId="995"/>
        </pc:sldMkLst>
      </pc:sldChg>
      <pc:sldChg chg="new del">
        <pc:chgData name="GANESH KUMAR" userId="8a0ed5645b269ccf" providerId="LiveId" clId="{6546F17B-6FFA-4934-B859-F65C6BADC17B}" dt="2023-09-25T19:21:15.490" v="1217" actId="47"/>
        <pc:sldMkLst>
          <pc:docMk/>
          <pc:sldMk cId="1628724722" sldId="996"/>
        </pc:sldMkLst>
      </pc:sldChg>
      <pc:sldChg chg="new del">
        <pc:chgData name="GANESH KUMAR" userId="8a0ed5645b269ccf" providerId="LiveId" clId="{6546F17B-6FFA-4934-B859-F65C6BADC17B}" dt="2023-09-25T19:21:15.510" v="1218" actId="47"/>
        <pc:sldMkLst>
          <pc:docMk/>
          <pc:sldMk cId="2790455188" sldId="997"/>
        </pc:sldMkLst>
      </pc:sldChg>
      <pc:sldChg chg="new del">
        <pc:chgData name="GANESH KUMAR" userId="8a0ed5645b269ccf" providerId="LiveId" clId="{6546F17B-6FFA-4934-B859-F65C6BADC17B}" dt="2023-09-25T19:21:15.530" v="1219" actId="47"/>
        <pc:sldMkLst>
          <pc:docMk/>
          <pc:sldMk cId="2726591198" sldId="998"/>
        </pc:sldMkLst>
      </pc:sldChg>
      <pc:sldChg chg="new del">
        <pc:chgData name="GANESH KUMAR" userId="8a0ed5645b269ccf" providerId="LiveId" clId="{6546F17B-6FFA-4934-B859-F65C6BADC17B}" dt="2023-09-25T19:21:15.565" v="1220" actId="47"/>
        <pc:sldMkLst>
          <pc:docMk/>
          <pc:sldMk cId="780407716" sldId="999"/>
        </pc:sldMkLst>
      </pc:sldChg>
      <pc:sldChg chg="new del">
        <pc:chgData name="GANESH KUMAR" userId="8a0ed5645b269ccf" providerId="LiveId" clId="{6546F17B-6FFA-4934-B859-F65C6BADC17B}" dt="2023-09-25T19:21:15.595" v="1221" actId="47"/>
        <pc:sldMkLst>
          <pc:docMk/>
          <pc:sldMk cId="3703005160" sldId="1000"/>
        </pc:sldMkLst>
      </pc:sldChg>
      <pc:sldChg chg="new del">
        <pc:chgData name="GANESH KUMAR" userId="8a0ed5645b269ccf" providerId="LiveId" clId="{6546F17B-6FFA-4934-B859-F65C6BADC17B}" dt="2023-09-25T19:21:15.624" v="1222" actId="47"/>
        <pc:sldMkLst>
          <pc:docMk/>
          <pc:sldMk cId="269950297" sldId="1001"/>
        </pc:sldMkLst>
      </pc:sldChg>
      <pc:sldChg chg="new del">
        <pc:chgData name="GANESH KUMAR" userId="8a0ed5645b269ccf" providerId="LiveId" clId="{6546F17B-6FFA-4934-B859-F65C6BADC17B}" dt="2023-09-25T19:21:15.655" v="1223" actId="47"/>
        <pc:sldMkLst>
          <pc:docMk/>
          <pc:sldMk cId="207628689" sldId="1002"/>
        </pc:sldMkLst>
      </pc:sldChg>
      <pc:sldChg chg="new del">
        <pc:chgData name="GANESH KUMAR" userId="8a0ed5645b269ccf" providerId="LiveId" clId="{6546F17B-6FFA-4934-B859-F65C6BADC17B}" dt="2023-09-25T19:21:15.685" v="1224" actId="47"/>
        <pc:sldMkLst>
          <pc:docMk/>
          <pc:sldMk cId="870819580" sldId="1003"/>
        </pc:sldMkLst>
      </pc:sldChg>
      <pc:sldChg chg="new del">
        <pc:chgData name="GANESH KUMAR" userId="8a0ed5645b269ccf" providerId="LiveId" clId="{6546F17B-6FFA-4934-B859-F65C6BADC17B}" dt="2023-09-25T19:21:15.758" v="1225" actId="47"/>
        <pc:sldMkLst>
          <pc:docMk/>
          <pc:sldMk cId="1721434713" sldId="1004"/>
        </pc:sldMkLst>
      </pc:sldChg>
      <pc:sldChg chg="new del">
        <pc:chgData name="GANESH KUMAR" userId="8a0ed5645b269ccf" providerId="LiveId" clId="{6546F17B-6FFA-4934-B859-F65C6BADC17B}" dt="2023-09-25T19:21:15.778" v="1226" actId="47"/>
        <pc:sldMkLst>
          <pc:docMk/>
          <pc:sldMk cId="2840998985" sldId="1005"/>
        </pc:sldMkLst>
      </pc:sldChg>
      <pc:sldChg chg="new del">
        <pc:chgData name="GANESH KUMAR" userId="8a0ed5645b269ccf" providerId="LiveId" clId="{6546F17B-6FFA-4934-B859-F65C6BADC17B}" dt="2023-09-25T19:21:15.798" v="1227" actId="47"/>
        <pc:sldMkLst>
          <pc:docMk/>
          <pc:sldMk cId="2266160557" sldId="1006"/>
        </pc:sldMkLst>
      </pc:sldChg>
      <pc:sldChg chg="new del">
        <pc:chgData name="GANESH KUMAR" userId="8a0ed5645b269ccf" providerId="LiveId" clId="{6546F17B-6FFA-4934-B859-F65C6BADC17B}" dt="2023-09-25T19:21:15.839" v="1228" actId="47"/>
        <pc:sldMkLst>
          <pc:docMk/>
          <pc:sldMk cId="1197378331" sldId="1007"/>
        </pc:sldMkLst>
      </pc:sldChg>
      <pc:sldChg chg="new del">
        <pc:chgData name="GANESH KUMAR" userId="8a0ed5645b269ccf" providerId="LiveId" clId="{6546F17B-6FFA-4934-B859-F65C6BADC17B}" dt="2023-09-25T19:21:15.863" v="1229" actId="47"/>
        <pc:sldMkLst>
          <pc:docMk/>
          <pc:sldMk cId="2110912323" sldId="1008"/>
        </pc:sldMkLst>
      </pc:sldChg>
      <pc:sldChg chg="new del">
        <pc:chgData name="GANESH KUMAR" userId="8a0ed5645b269ccf" providerId="LiveId" clId="{6546F17B-6FFA-4934-B859-F65C6BADC17B}" dt="2023-09-25T19:21:15.894" v="1230" actId="47"/>
        <pc:sldMkLst>
          <pc:docMk/>
          <pc:sldMk cId="1966275510" sldId="1009"/>
        </pc:sldMkLst>
      </pc:sldChg>
      <pc:sldChg chg="new del">
        <pc:chgData name="GANESH KUMAR" userId="8a0ed5645b269ccf" providerId="LiveId" clId="{6546F17B-6FFA-4934-B859-F65C6BADC17B}" dt="2023-09-25T19:21:15.929" v="1231" actId="47"/>
        <pc:sldMkLst>
          <pc:docMk/>
          <pc:sldMk cId="3711176944" sldId="1010"/>
        </pc:sldMkLst>
      </pc:sldChg>
      <pc:sldChg chg="new del">
        <pc:chgData name="GANESH KUMAR" userId="8a0ed5645b269ccf" providerId="LiveId" clId="{6546F17B-6FFA-4934-B859-F65C6BADC17B}" dt="2023-09-25T19:21:15.958" v="1232" actId="47"/>
        <pc:sldMkLst>
          <pc:docMk/>
          <pc:sldMk cId="3879894829" sldId="1011"/>
        </pc:sldMkLst>
      </pc:sldChg>
      <pc:sldChg chg="new del">
        <pc:chgData name="GANESH KUMAR" userId="8a0ed5645b269ccf" providerId="LiveId" clId="{6546F17B-6FFA-4934-B859-F65C6BADC17B}" dt="2023-09-25T19:21:15.984" v="1233" actId="47"/>
        <pc:sldMkLst>
          <pc:docMk/>
          <pc:sldMk cId="551054984" sldId="1012"/>
        </pc:sldMkLst>
      </pc:sldChg>
      <pc:sldChg chg="new del">
        <pc:chgData name="GANESH KUMAR" userId="8a0ed5645b269ccf" providerId="LiveId" clId="{6546F17B-6FFA-4934-B859-F65C6BADC17B}" dt="2023-09-25T19:21:16.016" v="1234" actId="47"/>
        <pc:sldMkLst>
          <pc:docMk/>
          <pc:sldMk cId="1553355231" sldId="1013"/>
        </pc:sldMkLst>
      </pc:sldChg>
      <pc:sldChg chg="new del">
        <pc:chgData name="GANESH KUMAR" userId="8a0ed5645b269ccf" providerId="LiveId" clId="{6546F17B-6FFA-4934-B859-F65C6BADC17B}" dt="2023-09-25T19:21:16.082" v="1235" actId="47"/>
        <pc:sldMkLst>
          <pc:docMk/>
          <pc:sldMk cId="713160425" sldId="1014"/>
        </pc:sldMkLst>
      </pc:sldChg>
      <pc:sldChg chg="new del">
        <pc:chgData name="GANESH KUMAR" userId="8a0ed5645b269ccf" providerId="LiveId" clId="{6546F17B-6FFA-4934-B859-F65C6BADC17B}" dt="2023-09-25T19:21:16.122" v="1236" actId="47"/>
        <pc:sldMkLst>
          <pc:docMk/>
          <pc:sldMk cId="3295414747" sldId="1015"/>
        </pc:sldMkLst>
      </pc:sldChg>
      <pc:sldChg chg="new del">
        <pc:chgData name="GANESH KUMAR" userId="8a0ed5645b269ccf" providerId="LiveId" clId="{6546F17B-6FFA-4934-B859-F65C6BADC17B}" dt="2023-09-25T19:21:16.146" v="1237" actId="47"/>
        <pc:sldMkLst>
          <pc:docMk/>
          <pc:sldMk cId="1657228827" sldId="1016"/>
        </pc:sldMkLst>
      </pc:sldChg>
      <pc:sldChg chg="new del">
        <pc:chgData name="GANESH KUMAR" userId="8a0ed5645b269ccf" providerId="LiveId" clId="{6546F17B-6FFA-4934-B859-F65C6BADC17B}" dt="2023-09-25T19:21:16.190" v="1238" actId="47"/>
        <pc:sldMkLst>
          <pc:docMk/>
          <pc:sldMk cId="326602238" sldId="1017"/>
        </pc:sldMkLst>
      </pc:sldChg>
      <pc:sldChg chg="new del">
        <pc:chgData name="GANESH KUMAR" userId="8a0ed5645b269ccf" providerId="LiveId" clId="{6546F17B-6FFA-4934-B859-F65C6BADC17B}" dt="2023-09-25T19:21:16.221" v="1239" actId="47"/>
        <pc:sldMkLst>
          <pc:docMk/>
          <pc:sldMk cId="2765367860" sldId="1018"/>
        </pc:sldMkLst>
      </pc:sldChg>
      <pc:sldChg chg="new del">
        <pc:chgData name="GANESH KUMAR" userId="8a0ed5645b269ccf" providerId="LiveId" clId="{6546F17B-6FFA-4934-B859-F65C6BADC17B}" dt="2023-09-25T19:21:16.252" v="1240" actId="47"/>
        <pc:sldMkLst>
          <pc:docMk/>
          <pc:sldMk cId="875015353" sldId="1019"/>
        </pc:sldMkLst>
      </pc:sldChg>
      <pc:sldChg chg="new del">
        <pc:chgData name="GANESH KUMAR" userId="8a0ed5645b269ccf" providerId="LiveId" clId="{6546F17B-6FFA-4934-B859-F65C6BADC17B}" dt="2023-09-25T19:21:16.283" v="1241" actId="47"/>
        <pc:sldMkLst>
          <pc:docMk/>
          <pc:sldMk cId="4180745605" sldId="1020"/>
        </pc:sldMkLst>
      </pc:sldChg>
      <pc:sldChg chg="new del">
        <pc:chgData name="GANESH KUMAR" userId="8a0ed5645b269ccf" providerId="LiveId" clId="{6546F17B-6FFA-4934-B859-F65C6BADC17B}" dt="2023-09-25T19:21:16.314" v="1242" actId="47"/>
        <pc:sldMkLst>
          <pc:docMk/>
          <pc:sldMk cId="910724226" sldId="1021"/>
        </pc:sldMkLst>
      </pc:sldChg>
      <pc:sldChg chg="new del">
        <pc:chgData name="GANESH KUMAR" userId="8a0ed5645b269ccf" providerId="LiveId" clId="{6546F17B-6FFA-4934-B859-F65C6BADC17B}" dt="2023-09-25T19:21:16.344" v="1243" actId="47"/>
        <pc:sldMkLst>
          <pc:docMk/>
          <pc:sldMk cId="2986205974" sldId="1022"/>
        </pc:sldMkLst>
      </pc:sldChg>
      <pc:sldChg chg="new del">
        <pc:chgData name="GANESH KUMAR" userId="8a0ed5645b269ccf" providerId="LiveId" clId="{6546F17B-6FFA-4934-B859-F65C6BADC17B}" dt="2023-09-25T19:21:16.376" v="1244" actId="47"/>
        <pc:sldMkLst>
          <pc:docMk/>
          <pc:sldMk cId="1060960940" sldId="1023"/>
        </pc:sldMkLst>
      </pc:sldChg>
      <pc:sldChg chg="new del">
        <pc:chgData name="GANESH KUMAR" userId="8a0ed5645b269ccf" providerId="LiveId" clId="{6546F17B-6FFA-4934-B859-F65C6BADC17B}" dt="2023-09-25T19:21:16.411" v="1245" actId="47"/>
        <pc:sldMkLst>
          <pc:docMk/>
          <pc:sldMk cId="3600892000" sldId="1024"/>
        </pc:sldMkLst>
      </pc:sldChg>
      <pc:sldChg chg="new del">
        <pc:chgData name="GANESH KUMAR" userId="8a0ed5645b269ccf" providerId="LiveId" clId="{6546F17B-6FFA-4934-B859-F65C6BADC17B}" dt="2023-09-25T19:21:16.438" v="1246" actId="47"/>
        <pc:sldMkLst>
          <pc:docMk/>
          <pc:sldMk cId="1146294710" sldId="1025"/>
        </pc:sldMkLst>
      </pc:sldChg>
      <pc:sldChg chg="new del">
        <pc:chgData name="GANESH KUMAR" userId="8a0ed5645b269ccf" providerId="LiveId" clId="{6546F17B-6FFA-4934-B859-F65C6BADC17B}" dt="2023-09-25T19:21:16.485" v="1247" actId="47"/>
        <pc:sldMkLst>
          <pc:docMk/>
          <pc:sldMk cId="201415532" sldId="1026"/>
        </pc:sldMkLst>
      </pc:sldChg>
      <pc:sldChg chg="new del">
        <pc:chgData name="GANESH KUMAR" userId="8a0ed5645b269ccf" providerId="LiveId" clId="{6546F17B-6FFA-4934-B859-F65C6BADC17B}" dt="2023-09-25T19:21:16.516" v="1248" actId="47"/>
        <pc:sldMkLst>
          <pc:docMk/>
          <pc:sldMk cId="2751333594" sldId="1027"/>
        </pc:sldMkLst>
      </pc:sldChg>
      <pc:sldChg chg="new del">
        <pc:chgData name="GANESH KUMAR" userId="8a0ed5645b269ccf" providerId="LiveId" clId="{6546F17B-6FFA-4934-B859-F65C6BADC17B}" dt="2023-09-25T19:21:16.548" v="1249" actId="47"/>
        <pc:sldMkLst>
          <pc:docMk/>
          <pc:sldMk cId="892804971" sldId="1028"/>
        </pc:sldMkLst>
      </pc:sldChg>
      <pc:sldChg chg="new del">
        <pc:chgData name="GANESH KUMAR" userId="8a0ed5645b269ccf" providerId="LiveId" clId="{6546F17B-6FFA-4934-B859-F65C6BADC17B}" dt="2023-09-25T19:21:16.579" v="1250" actId="47"/>
        <pc:sldMkLst>
          <pc:docMk/>
          <pc:sldMk cId="3721551290" sldId="1029"/>
        </pc:sldMkLst>
      </pc:sldChg>
      <pc:sldChg chg="new del">
        <pc:chgData name="GANESH KUMAR" userId="8a0ed5645b269ccf" providerId="LiveId" clId="{6546F17B-6FFA-4934-B859-F65C6BADC17B}" dt="2023-09-25T19:21:16.613" v="1251" actId="47"/>
        <pc:sldMkLst>
          <pc:docMk/>
          <pc:sldMk cId="2705877571" sldId="1030"/>
        </pc:sldMkLst>
      </pc:sldChg>
      <pc:sldChg chg="new del">
        <pc:chgData name="GANESH KUMAR" userId="8a0ed5645b269ccf" providerId="LiveId" clId="{6546F17B-6FFA-4934-B859-F65C6BADC17B}" dt="2023-09-25T19:21:16.644" v="1252" actId="47"/>
        <pc:sldMkLst>
          <pc:docMk/>
          <pc:sldMk cId="1128067067" sldId="1031"/>
        </pc:sldMkLst>
      </pc:sldChg>
      <pc:sldChg chg="new del">
        <pc:chgData name="GANESH KUMAR" userId="8a0ed5645b269ccf" providerId="LiveId" clId="{6546F17B-6FFA-4934-B859-F65C6BADC17B}" dt="2023-09-25T19:21:16.676" v="1253" actId="47"/>
        <pc:sldMkLst>
          <pc:docMk/>
          <pc:sldMk cId="1582372238" sldId="1032"/>
        </pc:sldMkLst>
      </pc:sldChg>
      <pc:sldChg chg="new del">
        <pc:chgData name="GANESH KUMAR" userId="8a0ed5645b269ccf" providerId="LiveId" clId="{6546F17B-6FFA-4934-B859-F65C6BADC17B}" dt="2023-09-25T19:21:16.707" v="1254" actId="47"/>
        <pc:sldMkLst>
          <pc:docMk/>
          <pc:sldMk cId="583917487" sldId="1033"/>
        </pc:sldMkLst>
      </pc:sldChg>
      <pc:sldChg chg="new del">
        <pc:chgData name="GANESH KUMAR" userId="8a0ed5645b269ccf" providerId="LiveId" clId="{6546F17B-6FFA-4934-B859-F65C6BADC17B}" dt="2023-09-25T19:21:16.742" v="1255" actId="47"/>
        <pc:sldMkLst>
          <pc:docMk/>
          <pc:sldMk cId="642054391" sldId="1034"/>
        </pc:sldMkLst>
      </pc:sldChg>
      <pc:sldChg chg="new del">
        <pc:chgData name="GANESH KUMAR" userId="8a0ed5645b269ccf" providerId="LiveId" clId="{6546F17B-6FFA-4934-B859-F65C6BADC17B}" dt="2023-09-25T19:21:16.769" v="1256" actId="47"/>
        <pc:sldMkLst>
          <pc:docMk/>
          <pc:sldMk cId="3262078429" sldId="1035"/>
        </pc:sldMkLst>
      </pc:sldChg>
      <pc:sldChg chg="new del">
        <pc:chgData name="GANESH KUMAR" userId="8a0ed5645b269ccf" providerId="LiveId" clId="{6546F17B-6FFA-4934-B859-F65C6BADC17B}" dt="2023-09-25T19:21:16.816" v="1257" actId="47"/>
        <pc:sldMkLst>
          <pc:docMk/>
          <pc:sldMk cId="1808171427" sldId="1036"/>
        </pc:sldMkLst>
      </pc:sldChg>
      <pc:sldChg chg="new del">
        <pc:chgData name="GANESH KUMAR" userId="8a0ed5645b269ccf" providerId="LiveId" clId="{6546F17B-6FFA-4934-B859-F65C6BADC17B}" dt="2023-09-25T19:21:16.849" v="1258" actId="47"/>
        <pc:sldMkLst>
          <pc:docMk/>
          <pc:sldMk cId="215076508" sldId="1037"/>
        </pc:sldMkLst>
      </pc:sldChg>
      <pc:sldChg chg="new del">
        <pc:chgData name="GANESH KUMAR" userId="8a0ed5645b269ccf" providerId="LiveId" clId="{6546F17B-6FFA-4934-B859-F65C6BADC17B}" dt="2023-09-25T19:21:16.879" v="1259" actId="47"/>
        <pc:sldMkLst>
          <pc:docMk/>
          <pc:sldMk cId="1037570845" sldId="1038"/>
        </pc:sldMkLst>
      </pc:sldChg>
      <pc:sldChg chg="new del">
        <pc:chgData name="GANESH KUMAR" userId="8a0ed5645b269ccf" providerId="LiveId" clId="{6546F17B-6FFA-4934-B859-F65C6BADC17B}" dt="2023-09-25T19:21:16.910" v="1260" actId="47"/>
        <pc:sldMkLst>
          <pc:docMk/>
          <pc:sldMk cId="925411328" sldId="1039"/>
        </pc:sldMkLst>
      </pc:sldChg>
      <pc:sldChg chg="new del">
        <pc:chgData name="GANESH KUMAR" userId="8a0ed5645b269ccf" providerId="LiveId" clId="{6546F17B-6FFA-4934-B859-F65C6BADC17B}" dt="2023-09-25T19:21:16.942" v="1261" actId="47"/>
        <pc:sldMkLst>
          <pc:docMk/>
          <pc:sldMk cId="2489113624" sldId="1040"/>
        </pc:sldMkLst>
      </pc:sldChg>
      <pc:sldChg chg="new del">
        <pc:chgData name="GANESH KUMAR" userId="8a0ed5645b269ccf" providerId="LiveId" clId="{6546F17B-6FFA-4934-B859-F65C6BADC17B}" dt="2023-09-25T19:21:16.973" v="1262" actId="47"/>
        <pc:sldMkLst>
          <pc:docMk/>
          <pc:sldMk cId="3526933207" sldId="1041"/>
        </pc:sldMkLst>
      </pc:sldChg>
      <pc:sldChg chg="new del">
        <pc:chgData name="GANESH KUMAR" userId="8a0ed5645b269ccf" providerId="LiveId" clId="{6546F17B-6FFA-4934-B859-F65C6BADC17B}" dt="2023-09-25T19:21:17.008" v="1263" actId="47"/>
        <pc:sldMkLst>
          <pc:docMk/>
          <pc:sldMk cId="1538201198" sldId="1042"/>
        </pc:sldMkLst>
      </pc:sldChg>
      <pc:sldChg chg="new del">
        <pc:chgData name="GANESH KUMAR" userId="8a0ed5645b269ccf" providerId="LiveId" clId="{6546F17B-6FFA-4934-B859-F65C6BADC17B}" dt="2023-09-25T19:21:17.828" v="1264" actId="47"/>
        <pc:sldMkLst>
          <pc:docMk/>
          <pc:sldMk cId="1439895118" sldId="1043"/>
        </pc:sldMkLst>
      </pc:sldChg>
      <pc:sldChg chg="new del">
        <pc:chgData name="GANESH KUMAR" userId="8a0ed5645b269ccf" providerId="LiveId" clId="{6546F17B-6FFA-4934-B859-F65C6BADC17B}" dt="2023-09-25T19:21:18.337" v="1265" actId="47"/>
        <pc:sldMkLst>
          <pc:docMk/>
          <pc:sldMk cId="4058082597" sldId="1044"/>
        </pc:sldMkLst>
      </pc:sldChg>
      <pc:sldChg chg="new del">
        <pc:chgData name="GANESH KUMAR" userId="8a0ed5645b269ccf" providerId="LiveId" clId="{6546F17B-6FFA-4934-B859-F65C6BADC17B}" dt="2023-09-25T19:21:18.368" v="1266" actId="47"/>
        <pc:sldMkLst>
          <pc:docMk/>
          <pc:sldMk cId="3176869826" sldId="1045"/>
        </pc:sldMkLst>
      </pc:sldChg>
      <pc:sldChg chg="new del">
        <pc:chgData name="GANESH KUMAR" userId="8a0ed5645b269ccf" providerId="LiveId" clId="{6546F17B-6FFA-4934-B859-F65C6BADC17B}" dt="2023-09-25T19:21:18.396" v="1267" actId="47"/>
        <pc:sldMkLst>
          <pc:docMk/>
          <pc:sldMk cId="894258397" sldId="1046"/>
        </pc:sldMkLst>
      </pc:sldChg>
      <pc:sldChg chg="new del">
        <pc:chgData name="GANESH KUMAR" userId="8a0ed5645b269ccf" providerId="LiveId" clId="{6546F17B-6FFA-4934-B859-F65C6BADC17B}" dt="2023-09-25T19:21:18.436" v="1268" actId="47"/>
        <pc:sldMkLst>
          <pc:docMk/>
          <pc:sldMk cId="3935022994" sldId="1047"/>
        </pc:sldMkLst>
      </pc:sldChg>
      <pc:sldChg chg="new del">
        <pc:chgData name="GANESH KUMAR" userId="8a0ed5645b269ccf" providerId="LiveId" clId="{6546F17B-6FFA-4934-B859-F65C6BADC17B}" dt="2023-09-25T19:21:18.463" v="1269" actId="47"/>
        <pc:sldMkLst>
          <pc:docMk/>
          <pc:sldMk cId="1169884536" sldId="1048"/>
        </pc:sldMkLst>
      </pc:sldChg>
      <pc:sldChg chg="new del">
        <pc:chgData name="GANESH KUMAR" userId="8a0ed5645b269ccf" providerId="LiveId" clId="{6546F17B-6FFA-4934-B859-F65C6BADC17B}" dt="2023-09-25T19:21:18.494" v="1270" actId="47"/>
        <pc:sldMkLst>
          <pc:docMk/>
          <pc:sldMk cId="1023763509" sldId="1049"/>
        </pc:sldMkLst>
      </pc:sldChg>
      <pc:sldChg chg="new del">
        <pc:chgData name="GANESH KUMAR" userId="8a0ed5645b269ccf" providerId="LiveId" clId="{6546F17B-6FFA-4934-B859-F65C6BADC17B}" dt="2023-09-25T19:21:18.524" v="1271" actId="47"/>
        <pc:sldMkLst>
          <pc:docMk/>
          <pc:sldMk cId="2284207451" sldId="1050"/>
        </pc:sldMkLst>
      </pc:sldChg>
      <pc:sldChg chg="new del">
        <pc:chgData name="GANESH KUMAR" userId="8a0ed5645b269ccf" providerId="LiveId" clId="{6546F17B-6FFA-4934-B859-F65C6BADC17B}" dt="2023-09-25T19:21:18.555" v="1272" actId="47"/>
        <pc:sldMkLst>
          <pc:docMk/>
          <pc:sldMk cId="749941057" sldId="1051"/>
        </pc:sldMkLst>
      </pc:sldChg>
      <pc:sldChg chg="new del">
        <pc:chgData name="GANESH KUMAR" userId="8a0ed5645b269ccf" providerId="LiveId" clId="{6546F17B-6FFA-4934-B859-F65C6BADC17B}" dt="2023-09-25T19:21:18.587" v="1273" actId="47"/>
        <pc:sldMkLst>
          <pc:docMk/>
          <pc:sldMk cId="2734923775" sldId="1052"/>
        </pc:sldMkLst>
      </pc:sldChg>
      <pc:sldChg chg="new del">
        <pc:chgData name="GANESH KUMAR" userId="8a0ed5645b269ccf" providerId="LiveId" clId="{6546F17B-6FFA-4934-B859-F65C6BADC17B}" dt="2023-09-25T19:21:18.617" v="1274" actId="47"/>
        <pc:sldMkLst>
          <pc:docMk/>
          <pc:sldMk cId="806759272" sldId="1053"/>
        </pc:sldMkLst>
      </pc:sldChg>
      <pc:sldChg chg="new del">
        <pc:chgData name="GANESH KUMAR" userId="8a0ed5645b269ccf" providerId="LiveId" clId="{6546F17B-6FFA-4934-B859-F65C6BADC17B}" dt="2023-09-25T19:21:18.650" v="1275" actId="47"/>
        <pc:sldMkLst>
          <pc:docMk/>
          <pc:sldMk cId="2001357131" sldId="1054"/>
        </pc:sldMkLst>
      </pc:sldChg>
      <pc:sldChg chg="new del">
        <pc:chgData name="GANESH KUMAR" userId="8a0ed5645b269ccf" providerId="LiveId" clId="{6546F17B-6FFA-4934-B859-F65C6BADC17B}" dt="2023-09-25T19:21:18.697" v="1276" actId="47"/>
        <pc:sldMkLst>
          <pc:docMk/>
          <pc:sldMk cId="906394264" sldId="1055"/>
        </pc:sldMkLst>
      </pc:sldChg>
      <pc:sldChg chg="new del">
        <pc:chgData name="GANESH KUMAR" userId="8a0ed5645b269ccf" providerId="LiveId" clId="{6546F17B-6FFA-4934-B859-F65C6BADC17B}" dt="2023-09-25T19:21:18.728" v="1277" actId="47"/>
        <pc:sldMkLst>
          <pc:docMk/>
          <pc:sldMk cId="2482947618" sldId="1056"/>
        </pc:sldMkLst>
      </pc:sldChg>
      <pc:sldChg chg="new del">
        <pc:chgData name="GANESH KUMAR" userId="8a0ed5645b269ccf" providerId="LiveId" clId="{6546F17B-6FFA-4934-B859-F65C6BADC17B}" dt="2023-09-25T19:21:18.772" v="1278" actId="47"/>
        <pc:sldMkLst>
          <pc:docMk/>
          <pc:sldMk cId="17669496" sldId="1057"/>
        </pc:sldMkLst>
      </pc:sldChg>
      <pc:sldChg chg="new del">
        <pc:chgData name="GANESH KUMAR" userId="8a0ed5645b269ccf" providerId="LiveId" clId="{6546F17B-6FFA-4934-B859-F65C6BADC17B}" dt="2023-09-25T19:21:18.798" v="1279" actId="47"/>
        <pc:sldMkLst>
          <pc:docMk/>
          <pc:sldMk cId="1122453908" sldId="1058"/>
        </pc:sldMkLst>
      </pc:sldChg>
      <pc:sldChg chg="new del">
        <pc:chgData name="GANESH KUMAR" userId="8a0ed5645b269ccf" providerId="LiveId" clId="{6546F17B-6FFA-4934-B859-F65C6BADC17B}" dt="2023-09-25T19:21:18.826" v="1280" actId="47"/>
        <pc:sldMkLst>
          <pc:docMk/>
          <pc:sldMk cId="1882751061" sldId="1059"/>
        </pc:sldMkLst>
      </pc:sldChg>
      <pc:sldChg chg="new del">
        <pc:chgData name="GANESH KUMAR" userId="8a0ed5645b269ccf" providerId="LiveId" clId="{6546F17B-6FFA-4934-B859-F65C6BADC17B}" dt="2023-09-25T19:21:18.854" v="1281" actId="47"/>
        <pc:sldMkLst>
          <pc:docMk/>
          <pc:sldMk cId="906909987" sldId="1060"/>
        </pc:sldMkLst>
      </pc:sldChg>
      <pc:sldChg chg="new del">
        <pc:chgData name="GANESH KUMAR" userId="8a0ed5645b269ccf" providerId="LiveId" clId="{6546F17B-6FFA-4934-B859-F65C6BADC17B}" dt="2023-09-25T19:21:18.887" v="1282" actId="47"/>
        <pc:sldMkLst>
          <pc:docMk/>
          <pc:sldMk cId="2549978267" sldId="1061"/>
        </pc:sldMkLst>
      </pc:sldChg>
      <pc:sldChg chg="new del">
        <pc:chgData name="GANESH KUMAR" userId="8a0ed5645b269ccf" providerId="LiveId" clId="{6546F17B-6FFA-4934-B859-F65C6BADC17B}" dt="2023-09-25T19:21:18.916" v="1283" actId="47"/>
        <pc:sldMkLst>
          <pc:docMk/>
          <pc:sldMk cId="2998882976" sldId="1062"/>
        </pc:sldMkLst>
      </pc:sldChg>
      <pc:sldChg chg="new del">
        <pc:chgData name="GANESH KUMAR" userId="8a0ed5645b269ccf" providerId="LiveId" clId="{6546F17B-6FFA-4934-B859-F65C6BADC17B}" dt="2023-09-25T19:21:18.949" v="1284" actId="47"/>
        <pc:sldMkLst>
          <pc:docMk/>
          <pc:sldMk cId="1187762201" sldId="1063"/>
        </pc:sldMkLst>
      </pc:sldChg>
      <pc:sldChg chg="new del">
        <pc:chgData name="GANESH KUMAR" userId="8a0ed5645b269ccf" providerId="LiveId" clId="{6546F17B-6FFA-4934-B859-F65C6BADC17B}" dt="2023-09-25T19:21:18.996" v="1285" actId="47"/>
        <pc:sldMkLst>
          <pc:docMk/>
          <pc:sldMk cId="3110216816" sldId="1064"/>
        </pc:sldMkLst>
      </pc:sldChg>
      <pc:sldChg chg="new del">
        <pc:chgData name="GANESH KUMAR" userId="8a0ed5645b269ccf" providerId="LiveId" clId="{6546F17B-6FFA-4934-B859-F65C6BADC17B}" dt="2023-09-25T19:21:19.034" v="1286" actId="47"/>
        <pc:sldMkLst>
          <pc:docMk/>
          <pc:sldMk cId="3749077537" sldId="1065"/>
        </pc:sldMkLst>
      </pc:sldChg>
      <pc:sldChg chg="new del">
        <pc:chgData name="GANESH KUMAR" userId="8a0ed5645b269ccf" providerId="LiveId" clId="{6546F17B-6FFA-4934-B859-F65C6BADC17B}" dt="2023-09-25T19:21:19.058" v="1287" actId="47"/>
        <pc:sldMkLst>
          <pc:docMk/>
          <pc:sldMk cId="3500404032" sldId="1066"/>
        </pc:sldMkLst>
      </pc:sldChg>
      <pc:sldChg chg="new del">
        <pc:chgData name="GANESH KUMAR" userId="8a0ed5645b269ccf" providerId="LiveId" clId="{6546F17B-6FFA-4934-B859-F65C6BADC17B}" dt="2023-09-25T19:21:19.089" v="1288" actId="47"/>
        <pc:sldMkLst>
          <pc:docMk/>
          <pc:sldMk cId="3716578129" sldId="1067"/>
        </pc:sldMkLst>
      </pc:sldChg>
      <pc:sldChg chg="new del">
        <pc:chgData name="GANESH KUMAR" userId="8a0ed5645b269ccf" providerId="LiveId" clId="{6546F17B-6FFA-4934-B859-F65C6BADC17B}" dt="2023-09-25T19:21:19.120" v="1289" actId="47"/>
        <pc:sldMkLst>
          <pc:docMk/>
          <pc:sldMk cId="3682784557" sldId="1068"/>
        </pc:sldMkLst>
      </pc:sldChg>
      <pc:sldChg chg="new del">
        <pc:chgData name="GANESH KUMAR" userId="8a0ed5645b269ccf" providerId="LiveId" clId="{6546F17B-6FFA-4934-B859-F65C6BADC17B}" dt="2023-09-25T19:21:19.151" v="1290" actId="47"/>
        <pc:sldMkLst>
          <pc:docMk/>
          <pc:sldMk cId="463840311" sldId="1069"/>
        </pc:sldMkLst>
      </pc:sldChg>
      <pc:sldChg chg="new del">
        <pc:chgData name="GANESH KUMAR" userId="8a0ed5645b269ccf" providerId="LiveId" clId="{6546F17B-6FFA-4934-B859-F65C6BADC17B}" dt="2023-09-25T19:21:19.184" v="1291" actId="47"/>
        <pc:sldMkLst>
          <pc:docMk/>
          <pc:sldMk cId="3360589331" sldId="1070"/>
        </pc:sldMkLst>
      </pc:sldChg>
      <pc:sldChg chg="new del">
        <pc:chgData name="GANESH KUMAR" userId="8a0ed5645b269ccf" providerId="LiveId" clId="{6546F17B-6FFA-4934-B859-F65C6BADC17B}" dt="2023-09-25T19:21:19.214" v="1292" actId="47"/>
        <pc:sldMkLst>
          <pc:docMk/>
          <pc:sldMk cId="3043052128" sldId="1071"/>
        </pc:sldMkLst>
      </pc:sldChg>
      <pc:sldChg chg="new del">
        <pc:chgData name="GANESH KUMAR" userId="8a0ed5645b269ccf" providerId="LiveId" clId="{6546F17B-6FFA-4934-B859-F65C6BADC17B}" dt="2023-09-25T19:21:19.249" v="1293" actId="47"/>
        <pc:sldMkLst>
          <pc:docMk/>
          <pc:sldMk cId="962421303" sldId="1072"/>
        </pc:sldMkLst>
      </pc:sldChg>
      <pc:sldChg chg="new del">
        <pc:chgData name="GANESH KUMAR" userId="8a0ed5645b269ccf" providerId="LiveId" clId="{6546F17B-6FFA-4934-B859-F65C6BADC17B}" dt="2023-09-25T19:21:19.279" v="1294" actId="47"/>
        <pc:sldMkLst>
          <pc:docMk/>
          <pc:sldMk cId="3749960679" sldId="1073"/>
        </pc:sldMkLst>
      </pc:sldChg>
      <pc:sldChg chg="new del">
        <pc:chgData name="GANESH KUMAR" userId="8a0ed5645b269ccf" providerId="LiveId" clId="{6546F17B-6FFA-4934-B859-F65C6BADC17B}" dt="2023-09-25T19:21:19.941" v="1295" actId="47"/>
        <pc:sldMkLst>
          <pc:docMk/>
          <pc:sldMk cId="3455937316" sldId="1074"/>
        </pc:sldMkLst>
      </pc:sldChg>
      <pc:sldChg chg="new del">
        <pc:chgData name="GANESH KUMAR" userId="8a0ed5645b269ccf" providerId="LiveId" clId="{6546F17B-6FFA-4934-B859-F65C6BADC17B}" dt="2023-09-25T19:21:20.442" v="1296" actId="47"/>
        <pc:sldMkLst>
          <pc:docMk/>
          <pc:sldMk cId="2659078131" sldId="1075"/>
        </pc:sldMkLst>
      </pc:sldChg>
      <pc:sldChg chg="new del">
        <pc:chgData name="GANESH KUMAR" userId="8a0ed5645b269ccf" providerId="LiveId" clId="{6546F17B-6FFA-4934-B859-F65C6BADC17B}" dt="2023-09-25T19:21:20.470" v="1297" actId="47"/>
        <pc:sldMkLst>
          <pc:docMk/>
          <pc:sldMk cId="2037638106" sldId="1076"/>
        </pc:sldMkLst>
      </pc:sldChg>
      <pc:sldChg chg="new del">
        <pc:chgData name="GANESH KUMAR" userId="8a0ed5645b269ccf" providerId="LiveId" clId="{6546F17B-6FFA-4934-B859-F65C6BADC17B}" dt="2023-09-25T19:21:20.517" v="1298" actId="47"/>
        <pc:sldMkLst>
          <pc:docMk/>
          <pc:sldMk cId="1778807437" sldId="1077"/>
        </pc:sldMkLst>
      </pc:sldChg>
      <pc:sldChg chg="new del">
        <pc:chgData name="GANESH KUMAR" userId="8a0ed5645b269ccf" providerId="LiveId" clId="{6546F17B-6FFA-4934-B859-F65C6BADC17B}" dt="2023-09-25T19:21:20.550" v="1299" actId="47"/>
        <pc:sldMkLst>
          <pc:docMk/>
          <pc:sldMk cId="3484435716" sldId="1078"/>
        </pc:sldMkLst>
      </pc:sldChg>
      <pc:sldChg chg="new del">
        <pc:chgData name="GANESH KUMAR" userId="8a0ed5645b269ccf" providerId="LiveId" clId="{6546F17B-6FFA-4934-B859-F65C6BADC17B}" dt="2023-09-25T19:21:20.576" v="1300" actId="47"/>
        <pc:sldMkLst>
          <pc:docMk/>
          <pc:sldMk cId="92014432" sldId="1079"/>
        </pc:sldMkLst>
      </pc:sldChg>
      <pc:sldChg chg="new del">
        <pc:chgData name="GANESH KUMAR" userId="8a0ed5645b269ccf" providerId="LiveId" clId="{6546F17B-6FFA-4934-B859-F65C6BADC17B}" dt="2023-09-25T19:21:20.608" v="1301" actId="47"/>
        <pc:sldMkLst>
          <pc:docMk/>
          <pc:sldMk cId="691403003" sldId="1080"/>
        </pc:sldMkLst>
      </pc:sldChg>
      <pc:sldChg chg="new del">
        <pc:chgData name="GANESH KUMAR" userId="8a0ed5645b269ccf" providerId="LiveId" clId="{6546F17B-6FFA-4934-B859-F65C6BADC17B}" dt="2023-09-25T19:21:20.638" v="1302" actId="47"/>
        <pc:sldMkLst>
          <pc:docMk/>
          <pc:sldMk cId="3465343949" sldId="1081"/>
        </pc:sldMkLst>
      </pc:sldChg>
      <pc:sldChg chg="new del">
        <pc:chgData name="GANESH KUMAR" userId="8a0ed5645b269ccf" providerId="LiveId" clId="{6546F17B-6FFA-4934-B859-F65C6BADC17B}" dt="2023-09-25T19:21:20.668" v="1303" actId="47"/>
        <pc:sldMkLst>
          <pc:docMk/>
          <pc:sldMk cId="1894274571" sldId="1082"/>
        </pc:sldMkLst>
      </pc:sldChg>
      <pc:sldChg chg="new del">
        <pc:chgData name="GANESH KUMAR" userId="8a0ed5645b269ccf" providerId="LiveId" clId="{6546F17B-6FFA-4934-B859-F65C6BADC17B}" dt="2023-09-25T19:21:20.700" v="1304" actId="47"/>
        <pc:sldMkLst>
          <pc:docMk/>
          <pc:sldMk cId="886689942" sldId="1083"/>
        </pc:sldMkLst>
      </pc:sldChg>
      <pc:sldChg chg="new del">
        <pc:chgData name="GANESH KUMAR" userId="8a0ed5645b269ccf" providerId="LiveId" clId="{6546F17B-6FFA-4934-B859-F65C6BADC17B}" dt="2023-09-25T19:21:20.733" v="1305" actId="47"/>
        <pc:sldMkLst>
          <pc:docMk/>
          <pc:sldMk cId="2243144285" sldId="1084"/>
        </pc:sldMkLst>
      </pc:sldChg>
      <pc:sldChg chg="new del">
        <pc:chgData name="GANESH KUMAR" userId="8a0ed5645b269ccf" providerId="LiveId" clId="{6546F17B-6FFA-4934-B859-F65C6BADC17B}" dt="2023-09-25T19:21:20.768" v="1306" actId="47"/>
        <pc:sldMkLst>
          <pc:docMk/>
          <pc:sldMk cId="2469456357" sldId="1085"/>
        </pc:sldMkLst>
      </pc:sldChg>
      <pc:sldChg chg="new del">
        <pc:chgData name="GANESH KUMAR" userId="8a0ed5645b269ccf" providerId="LiveId" clId="{6546F17B-6FFA-4934-B859-F65C6BADC17B}" dt="2023-09-25T19:21:20.808" v="1307" actId="47"/>
        <pc:sldMkLst>
          <pc:docMk/>
          <pc:sldMk cId="3722403289" sldId="1086"/>
        </pc:sldMkLst>
      </pc:sldChg>
      <pc:sldChg chg="new del">
        <pc:chgData name="GANESH KUMAR" userId="8a0ed5645b269ccf" providerId="LiveId" clId="{6546F17B-6FFA-4934-B859-F65C6BADC17B}" dt="2023-09-25T19:21:20.839" v="1308" actId="47"/>
        <pc:sldMkLst>
          <pc:docMk/>
          <pc:sldMk cId="397902797" sldId="1087"/>
        </pc:sldMkLst>
      </pc:sldChg>
      <pc:sldChg chg="new del">
        <pc:chgData name="GANESH KUMAR" userId="8a0ed5645b269ccf" providerId="LiveId" clId="{6546F17B-6FFA-4934-B859-F65C6BADC17B}" dt="2023-09-25T19:21:20.882" v="1309" actId="47"/>
        <pc:sldMkLst>
          <pc:docMk/>
          <pc:sldMk cId="552562959" sldId="1088"/>
        </pc:sldMkLst>
      </pc:sldChg>
      <pc:sldChg chg="new del">
        <pc:chgData name="GANESH KUMAR" userId="8a0ed5645b269ccf" providerId="LiveId" clId="{6546F17B-6FFA-4934-B859-F65C6BADC17B}" dt="2023-09-25T19:21:20.906" v="1310" actId="47"/>
        <pc:sldMkLst>
          <pc:docMk/>
          <pc:sldMk cId="2040425255" sldId="1089"/>
        </pc:sldMkLst>
      </pc:sldChg>
      <pc:sldChg chg="new del">
        <pc:chgData name="GANESH KUMAR" userId="8a0ed5645b269ccf" providerId="LiveId" clId="{6546F17B-6FFA-4934-B859-F65C6BADC17B}" dt="2023-09-25T19:21:21.549" v="1311" actId="47"/>
        <pc:sldMkLst>
          <pc:docMk/>
          <pc:sldMk cId="2428657268" sldId="1090"/>
        </pc:sldMkLst>
      </pc:sldChg>
      <pc:sldChg chg="new del">
        <pc:chgData name="GANESH KUMAR" userId="8a0ed5645b269ccf" providerId="LiveId" clId="{6546F17B-6FFA-4934-B859-F65C6BADC17B}" dt="2023-09-25T19:21:22.060" v="1312" actId="47"/>
        <pc:sldMkLst>
          <pc:docMk/>
          <pc:sldMk cId="1043972272" sldId="1091"/>
        </pc:sldMkLst>
      </pc:sldChg>
      <pc:sldChg chg="new del">
        <pc:chgData name="GANESH KUMAR" userId="8a0ed5645b269ccf" providerId="LiveId" clId="{6546F17B-6FFA-4934-B859-F65C6BADC17B}" dt="2023-09-25T19:21:22.090" v="1313" actId="47"/>
        <pc:sldMkLst>
          <pc:docMk/>
          <pc:sldMk cId="1303016859" sldId="1092"/>
        </pc:sldMkLst>
      </pc:sldChg>
      <pc:sldChg chg="new del">
        <pc:chgData name="GANESH KUMAR" userId="8a0ed5645b269ccf" providerId="LiveId" clId="{6546F17B-6FFA-4934-B859-F65C6BADC17B}" dt="2023-09-25T19:21:22.123" v="1314" actId="47"/>
        <pc:sldMkLst>
          <pc:docMk/>
          <pc:sldMk cId="4249462428" sldId="1093"/>
        </pc:sldMkLst>
      </pc:sldChg>
      <pc:sldChg chg="new del">
        <pc:chgData name="GANESH KUMAR" userId="8a0ed5645b269ccf" providerId="LiveId" clId="{6546F17B-6FFA-4934-B859-F65C6BADC17B}" dt="2023-09-25T19:21:22.152" v="1315" actId="47"/>
        <pc:sldMkLst>
          <pc:docMk/>
          <pc:sldMk cId="949649525" sldId="1094"/>
        </pc:sldMkLst>
      </pc:sldChg>
      <pc:sldChg chg="new del">
        <pc:chgData name="GANESH KUMAR" userId="8a0ed5645b269ccf" providerId="LiveId" clId="{6546F17B-6FFA-4934-B859-F65C6BADC17B}" dt="2023-09-25T19:21:22.184" v="1316" actId="47"/>
        <pc:sldMkLst>
          <pc:docMk/>
          <pc:sldMk cId="3211984563" sldId="1095"/>
        </pc:sldMkLst>
      </pc:sldChg>
      <pc:sldChg chg="new del">
        <pc:chgData name="GANESH KUMAR" userId="8a0ed5645b269ccf" providerId="LiveId" clId="{6546F17B-6FFA-4934-B859-F65C6BADC17B}" dt="2023-09-25T19:21:22.214" v="1317" actId="47"/>
        <pc:sldMkLst>
          <pc:docMk/>
          <pc:sldMk cId="2228184111" sldId="1096"/>
        </pc:sldMkLst>
      </pc:sldChg>
      <pc:sldChg chg="new del">
        <pc:chgData name="GANESH KUMAR" userId="8a0ed5645b269ccf" providerId="LiveId" clId="{6546F17B-6FFA-4934-B859-F65C6BADC17B}" dt="2023-09-25T19:21:22.250" v="1318" actId="47"/>
        <pc:sldMkLst>
          <pc:docMk/>
          <pc:sldMk cId="2955703912" sldId="1097"/>
        </pc:sldMkLst>
      </pc:sldChg>
      <pc:sldChg chg="new del">
        <pc:chgData name="GANESH KUMAR" userId="8a0ed5645b269ccf" providerId="LiveId" clId="{6546F17B-6FFA-4934-B859-F65C6BADC17B}" dt="2023-09-25T19:21:22.298" v="1319" actId="47"/>
        <pc:sldMkLst>
          <pc:docMk/>
          <pc:sldMk cId="377830609" sldId="1098"/>
        </pc:sldMkLst>
      </pc:sldChg>
      <pc:sldChg chg="new del">
        <pc:chgData name="GANESH KUMAR" userId="8a0ed5645b269ccf" providerId="LiveId" clId="{6546F17B-6FFA-4934-B859-F65C6BADC17B}" dt="2023-09-25T19:21:22.323" v="1320" actId="47"/>
        <pc:sldMkLst>
          <pc:docMk/>
          <pc:sldMk cId="3388903923" sldId="1099"/>
        </pc:sldMkLst>
      </pc:sldChg>
      <pc:sldChg chg="new del">
        <pc:chgData name="GANESH KUMAR" userId="8a0ed5645b269ccf" providerId="LiveId" clId="{6546F17B-6FFA-4934-B859-F65C6BADC17B}" dt="2023-09-25T19:21:22.357" v="1321" actId="47"/>
        <pc:sldMkLst>
          <pc:docMk/>
          <pc:sldMk cId="2630075445" sldId="1100"/>
        </pc:sldMkLst>
      </pc:sldChg>
      <pc:sldChg chg="new del">
        <pc:chgData name="GANESH KUMAR" userId="8a0ed5645b269ccf" providerId="LiveId" clId="{6546F17B-6FFA-4934-B859-F65C6BADC17B}" dt="2023-09-25T19:21:22.388" v="1322" actId="47"/>
        <pc:sldMkLst>
          <pc:docMk/>
          <pc:sldMk cId="2748401317" sldId="1101"/>
        </pc:sldMkLst>
      </pc:sldChg>
      <pc:sldChg chg="new del">
        <pc:chgData name="GANESH KUMAR" userId="8a0ed5645b269ccf" providerId="LiveId" clId="{6546F17B-6FFA-4934-B859-F65C6BADC17B}" dt="2023-09-25T19:21:22.420" v="1323" actId="47"/>
        <pc:sldMkLst>
          <pc:docMk/>
          <pc:sldMk cId="2455564760" sldId="1102"/>
        </pc:sldMkLst>
      </pc:sldChg>
      <pc:sldChg chg="new del">
        <pc:chgData name="GANESH KUMAR" userId="8a0ed5645b269ccf" providerId="LiveId" clId="{6546F17B-6FFA-4934-B859-F65C6BADC17B}" dt="2023-09-25T19:21:22.474" v="1324" actId="47"/>
        <pc:sldMkLst>
          <pc:docMk/>
          <pc:sldMk cId="2237726202" sldId="1103"/>
        </pc:sldMkLst>
      </pc:sldChg>
      <pc:sldChg chg="new del">
        <pc:chgData name="GANESH KUMAR" userId="8a0ed5645b269ccf" providerId="LiveId" clId="{6546F17B-6FFA-4934-B859-F65C6BADC17B}" dt="2023-09-25T19:21:22.491" v="1325" actId="47"/>
        <pc:sldMkLst>
          <pc:docMk/>
          <pc:sldMk cId="3004409916" sldId="1104"/>
        </pc:sldMkLst>
      </pc:sldChg>
      <pc:sldChg chg="new del">
        <pc:chgData name="GANESH KUMAR" userId="8a0ed5645b269ccf" providerId="LiveId" clId="{6546F17B-6FFA-4934-B859-F65C6BADC17B}" dt="2023-09-25T19:21:22.517" v="1326" actId="47"/>
        <pc:sldMkLst>
          <pc:docMk/>
          <pc:sldMk cId="2453122654" sldId="1105"/>
        </pc:sldMkLst>
      </pc:sldChg>
      <pc:sldChg chg="new del">
        <pc:chgData name="GANESH KUMAR" userId="8a0ed5645b269ccf" providerId="LiveId" clId="{6546F17B-6FFA-4934-B859-F65C6BADC17B}" dt="2023-09-25T19:21:22.546" v="1327" actId="47"/>
        <pc:sldMkLst>
          <pc:docMk/>
          <pc:sldMk cId="1864722111" sldId="1106"/>
        </pc:sldMkLst>
      </pc:sldChg>
      <pc:sldChg chg="new del">
        <pc:chgData name="GANESH KUMAR" userId="8a0ed5645b269ccf" providerId="LiveId" clId="{6546F17B-6FFA-4934-B859-F65C6BADC17B}" dt="2023-09-25T19:21:22.590" v="1328" actId="47"/>
        <pc:sldMkLst>
          <pc:docMk/>
          <pc:sldMk cId="1965534131" sldId="1107"/>
        </pc:sldMkLst>
      </pc:sldChg>
      <pc:sldChg chg="new del">
        <pc:chgData name="GANESH KUMAR" userId="8a0ed5645b269ccf" providerId="LiveId" clId="{6546F17B-6FFA-4934-B859-F65C6BADC17B}" dt="2023-09-25T19:21:22.623" v="1329" actId="47"/>
        <pc:sldMkLst>
          <pc:docMk/>
          <pc:sldMk cId="1661307137" sldId="1108"/>
        </pc:sldMkLst>
      </pc:sldChg>
      <pc:sldChg chg="new del">
        <pc:chgData name="GANESH KUMAR" userId="8a0ed5645b269ccf" providerId="LiveId" clId="{6546F17B-6FFA-4934-B859-F65C6BADC17B}" dt="2023-09-25T19:21:22.651" v="1330" actId="47"/>
        <pc:sldMkLst>
          <pc:docMk/>
          <pc:sldMk cId="388845958" sldId="1109"/>
        </pc:sldMkLst>
      </pc:sldChg>
      <pc:sldChg chg="new del">
        <pc:chgData name="GANESH KUMAR" userId="8a0ed5645b269ccf" providerId="LiveId" clId="{6546F17B-6FFA-4934-B859-F65C6BADC17B}" dt="2023-09-25T19:21:22.684" v="1331" actId="47"/>
        <pc:sldMkLst>
          <pc:docMk/>
          <pc:sldMk cId="1777972179" sldId="1110"/>
        </pc:sldMkLst>
      </pc:sldChg>
      <pc:sldChg chg="new del">
        <pc:chgData name="GANESH KUMAR" userId="8a0ed5645b269ccf" providerId="LiveId" clId="{6546F17B-6FFA-4934-B859-F65C6BADC17B}" dt="2023-09-25T19:21:22.716" v="1332" actId="47"/>
        <pc:sldMkLst>
          <pc:docMk/>
          <pc:sldMk cId="2429821696" sldId="1111"/>
        </pc:sldMkLst>
      </pc:sldChg>
      <pc:sldChg chg="new del">
        <pc:chgData name="GANESH KUMAR" userId="8a0ed5645b269ccf" providerId="LiveId" clId="{6546F17B-6FFA-4934-B859-F65C6BADC17B}" dt="2023-09-25T19:21:22.752" v="1333" actId="47"/>
        <pc:sldMkLst>
          <pc:docMk/>
          <pc:sldMk cId="507261256" sldId="1112"/>
        </pc:sldMkLst>
      </pc:sldChg>
      <pc:sldChg chg="new del">
        <pc:chgData name="GANESH KUMAR" userId="8a0ed5645b269ccf" providerId="LiveId" clId="{6546F17B-6FFA-4934-B859-F65C6BADC17B}" dt="2023-09-25T19:21:22.780" v="1334" actId="47"/>
        <pc:sldMkLst>
          <pc:docMk/>
          <pc:sldMk cId="1003429545" sldId="1113"/>
        </pc:sldMkLst>
      </pc:sldChg>
      <pc:sldChg chg="new del">
        <pc:chgData name="GANESH KUMAR" userId="8a0ed5645b269ccf" providerId="LiveId" clId="{6546F17B-6FFA-4934-B859-F65C6BADC17B}" dt="2023-09-25T19:21:22.812" v="1335" actId="47"/>
        <pc:sldMkLst>
          <pc:docMk/>
          <pc:sldMk cId="2108013175" sldId="1114"/>
        </pc:sldMkLst>
      </pc:sldChg>
      <pc:sldChg chg="new del">
        <pc:chgData name="GANESH KUMAR" userId="8a0ed5645b269ccf" providerId="LiveId" clId="{6546F17B-6FFA-4934-B859-F65C6BADC17B}" dt="2023-09-25T19:21:22.840" v="1336" actId="47"/>
        <pc:sldMkLst>
          <pc:docMk/>
          <pc:sldMk cId="1272568759" sldId="1115"/>
        </pc:sldMkLst>
      </pc:sldChg>
      <pc:sldChg chg="new del">
        <pc:chgData name="GANESH KUMAR" userId="8a0ed5645b269ccf" providerId="LiveId" clId="{6546F17B-6FFA-4934-B859-F65C6BADC17B}" dt="2023-09-25T19:21:22.872" v="1337" actId="47"/>
        <pc:sldMkLst>
          <pc:docMk/>
          <pc:sldMk cId="1152052478" sldId="1116"/>
        </pc:sldMkLst>
      </pc:sldChg>
      <pc:sldChg chg="new del">
        <pc:chgData name="GANESH KUMAR" userId="8a0ed5645b269ccf" providerId="LiveId" clId="{6546F17B-6FFA-4934-B859-F65C6BADC17B}" dt="2023-09-25T19:21:22.919" v="1338" actId="47"/>
        <pc:sldMkLst>
          <pc:docMk/>
          <pc:sldMk cId="929789470" sldId="1117"/>
        </pc:sldMkLst>
      </pc:sldChg>
      <pc:sldChg chg="new del">
        <pc:chgData name="GANESH KUMAR" userId="8a0ed5645b269ccf" providerId="LiveId" clId="{6546F17B-6FFA-4934-B859-F65C6BADC17B}" dt="2023-09-25T19:21:22.952" v="1339" actId="47"/>
        <pc:sldMkLst>
          <pc:docMk/>
          <pc:sldMk cId="1155964625" sldId="1118"/>
        </pc:sldMkLst>
      </pc:sldChg>
      <pc:sldChg chg="new del">
        <pc:chgData name="GANESH KUMAR" userId="8a0ed5645b269ccf" providerId="LiveId" clId="{6546F17B-6FFA-4934-B859-F65C6BADC17B}" dt="2023-09-25T19:21:22.983" v="1340" actId="47"/>
        <pc:sldMkLst>
          <pc:docMk/>
          <pc:sldMk cId="2520745449" sldId="1119"/>
        </pc:sldMkLst>
      </pc:sldChg>
      <pc:sldChg chg="new del">
        <pc:chgData name="GANESH KUMAR" userId="8a0ed5645b269ccf" providerId="LiveId" clId="{6546F17B-6FFA-4934-B859-F65C6BADC17B}" dt="2023-09-25T19:21:23.020" v="1341" actId="47"/>
        <pc:sldMkLst>
          <pc:docMk/>
          <pc:sldMk cId="173916748" sldId="1120"/>
        </pc:sldMkLst>
      </pc:sldChg>
      <pc:sldChg chg="new del">
        <pc:chgData name="GANESH KUMAR" userId="8a0ed5645b269ccf" providerId="LiveId" clId="{6546F17B-6FFA-4934-B859-F65C6BADC17B}" dt="2023-09-25T19:21:23.058" v="1342" actId="47"/>
        <pc:sldMkLst>
          <pc:docMk/>
          <pc:sldMk cId="3079425381" sldId="1121"/>
        </pc:sldMkLst>
      </pc:sldChg>
      <pc:sldChg chg="new del">
        <pc:chgData name="GANESH KUMAR" userId="8a0ed5645b269ccf" providerId="LiveId" clId="{6546F17B-6FFA-4934-B859-F65C6BADC17B}" dt="2023-09-25T19:21:23.086" v="1343" actId="47"/>
        <pc:sldMkLst>
          <pc:docMk/>
          <pc:sldMk cId="454669995" sldId="1122"/>
        </pc:sldMkLst>
      </pc:sldChg>
      <pc:sldChg chg="new del">
        <pc:chgData name="GANESH KUMAR" userId="8a0ed5645b269ccf" providerId="LiveId" clId="{6546F17B-6FFA-4934-B859-F65C6BADC17B}" dt="2023-09-25T19:21:23.117" v="1344" actId="47"/>
        <pc:sldMkLst>
          <pc:docMk/>
          <pc:sldMk cId="2869931662" sldId="1123"/>
        </pc:sldMkLst>
      </pc:sldChg>
      <pc:sldChg chg="new del">
        <pc:chgData name="GANESH KUMAR" userId="8a0ed5645b269ccf" providerId="LiveId" clId="{6546F17B-6FFA-4934-B859-F65C6BADC17B}" dt="2023-09-25T19:21:23.151" v="1345" actId="47"/>
        <pc:sldMkLst>
          <pc:docMk/>
          <pc:sldMk cId="1987039683" sldId="1124"/>
        </pc:sldMkLst>
      </pc:sldChg>
      <pc:sldChg chg="new del">
        <pc:chgData name="GANESH KUMAR" userId="8a0ed5645b269ccf" providerId="LiveId" clId="{6546F17B-6FFA-4934-B859-F65C6BADC17B}" dt="2023-09-25T19:21:23.184" v="1346" actId="47"/>
        <pc:sldMkLst>
          <pc:docMk/>
          <pc:sldMk cId="3312508608" sldId="1125"/>
        </pc:sldMkLst>
      </pc:sldChg>
      <pc:sldChg chg="new del">
        <pc:chgData name="GANESH KUMAR" userId="8a0ed5645b269ccf" providerId="LiveId" clId="{6546F17B-6FFA-4934-B859-F65C6BADC17B}" dt="2023-09-25T19:21:23.218" v="1347" actId="47"/>
        <pc:sldMkLst>
          <pc:docMk/>
          <pc:sldMk cId="3177565170" sldId="1126"/>
        </pc:sldMkLst>
      </pc:sldChg>
      <pc:sldChg chg="new del">
        <pc:chgData name="GANESH KUMAR" userId="8a0ed5645b269ccf" providerId="LiveId" clId="{6546F17B-6FFA-4934-B859-F65C6BADC17B}" dt="2023-09-25T19:21:23.249" v="1348" actId="47"/>
        <pc:sldMkLst>
          <pc:docMk/>
          <pc:sldMk cId="4062167854" sldId="1127"/>
        </pc:sldMkLst>
      </pc:sldChg>
      <pc:sldChg chg="new del">
        <pc:chgData name="GANESH KUMAR" userId="8a0ed5645b269ccf" providerId="LiveId" clId="{6546F17B-6FFA-4934-B859-F65C6BADC17B}" dt="2023-09-25T19:21:23.279" v="1349" actId="47"/>
        <pc:sldMkLst>
          <pc:docMk/>
          <pc:sldMk cId="1446771755" sldId="1128"/>
        </pc:sldMkLst>
      </pc:sldChg>
      <pc:sldChg chg="new del">
        <pc:chgData name="GANESH KUMAR" userId="8a0ed5645b269ccf" providerId="LiveId" clId="{6546F17B-6FFA-4934-B859-F65C6BADC17B}" dt="2023-09-25T19:21:23.308" v="1350" actId="47"/>
        <pc:sldMkLst>
          <pc:docMk/>
          <pc:sldMk cId="4263397947" sldId="1129"/>
        </pc:sldMkLst>
      </pc:sldChg>
      <pc:sldChg chg="new del">
        <pc:chgData name="GANESH KUMAR" userId="8a0ed5645b269ccf" providerId="LiveId" clId="{6546F17B-6FFA-4934-B859-F65C6BADC17B}" dt="2023-09-25T19:21:23.344" v="1351" actId="47"/>
        <pc:sldMkLst>
          <pc:docMk/>
          <pc:sldMk cId="1948737634" sldId="1130"/>
        </pc:sldMkLst>
      </pc:sldChg>
      <pc:sldChg chg="new del">
        <pc:chgData name="GANESH KUMAR" userId="8a0ed5645b269ccf" providerId="LiveId" clId="{6546F17B-6FFA-4934-B859-F65C6BADC17B}" dt="2023-09-25T19:21:04.314" v="1059" actId="47"/>
        <pc:sldMkLst>
          <pc:docMk/>
          <pc:sldMk cId="480324263" sldId="1131"/>
        </pc:sldMkLst>
      </pc:sldChg>
      <pc:sldChg chg="new del">
        <pc:chgData name="GANESH KUMAR" userId="8a0ed5645b269ccf" providerId="LiveId" clId="{6546F17B-6FFA-4934-B859-F65C6BADC17B}" dt="2023-09-25T19:21:04.528" v="1060" actId="47"/>
        <pc:sldMkLst>
          <pc:docMk/>
          <pc:sldMk cId="3688666382" sldId="1132"/>
        </pc:sldMkLst>
      </pc:sldChg>
      <pc:sldChg chg="new del">
        <pc:chgData name="GANESH KUMAR" userId="8a0ed5645b269ccf" providerId="LiveId" clId="{6546F17B-6FFA-4934-B859-F65C6BADC17B}" dt="2023-09-25T19:21:04.700" v="1061" actId="47"/>
        <pc:sldMkLst>
          <pc:docMk/>
          <pc:sldMk cId="2524584759" sldId="1133"/>
        </pc:sldMkLst>
      </pc:sldChg>
      <pc:sldChg chg="new del">
        <pc:chgData name="GANESH KUMAR" userId="8a0ed5645b269ccf" providerId="LiveId" clId="{6546F17B-6FFA-4934-B859-F65C6BADC17B}" dt="2023-09-25T19:21:05.212" v="1062" actId="47"/>
        <pc:sldMkLst>
          <pc:docMk/>
          <pc:sldMk cId="3676360075" sldId="1134"/>
        </pc:sldMkLst>
      </pc:sldChg>
      <pc:sldChg chg="new del">
        <pc:chgData name="GANESH KUMAR" userId="8a0ed5645b269ccf" providerId="LiveId" clId="{6546F17B-6FFA-4934-B859-F65C6BADC17B}" dt="2023-09-25T19:21:05.242" v="1063" actId="47"/>
        <pc:sldMkLst>
          <pc:docMk/>
          <pc:sldMk cId="735470116" sldId="1135"/>
        </pc:sldMkLst>
      </pc:sldChg>
      <pc:sldChg chg="new del">
        <pc:chgData name="GANESH KUMAR" userId="8a0ed5645b269ccf" providerId="LiveId" clId="{6546F17B-6FFA-4934-B859-F65C6BADC17B}" dt="2023-09-25T19:21:05.273" v="1064" actId="47"/>
        <pc:sldMkLst>
          <pc:docMk/>
          <pc:sldMk cId="3118638629" sldId="1136"/>
        </pc:sldMkLst>
      </pc:sldChg>
      <pc:sldChg chg="new del">
        <pc:chgData name="GANESH KUMAR" userId="8a0ed5645b269ccf" providerId="LiveId" clId="{6546F17B-6FFA-4934-B859-F65C6BADC17B}" dt="2023-09-25T19:21:05.309" v="1065" actId="47"/>
        <pc:sldMkLst>
          <pc:docMk/>
          <pc:sldMk cId="711481140" sldId="1137"/>
        </pc:sldMkLst>
      </pc:sldChg>
      <pc:sldChg chg="new del">
        <pc:chgData name="GANESH KUMAR" userId="8a0ed5645b269ccf" providerId="LiveId" clId="{6546F17B-6FFA-4934-B859-F65C6BADC17B}" dt="2023-09-25T19:21:05.345" v="1066" actId="47"/>
        <pc:sldMkLst>
          <pc:docMk/>
          <pc:sldMk cId="1497575155" sldId="1138"/>
        </pc:sldMkLst>
      </pc:sldChg>
      <pc:sldChg chg="new del">
        <pc:chgData name="GANESH KUMAR" userId="8a0ed5645b269ccf" providerId="LiveId" clId="{6546F17B-6FFA-4934-B859-F65C6BADC17B}" dt="2023-09-25T19:21:05.381" v="1067" actId="47"/>
        <pc:sldMkLst>
          <pc:docMk/>
          <pc:sldMk cId="3234974642" sldId="1139"/>
        </pc:sldMkLst>
      </pc:sldChg>
      <pc:sldChg chg="new del">
        <pc:chgData name="GANESH KUMAR" userId="8a0ed5645b269ccf" providerId="LiveId" clId="{6546F17B-6FFA-4934-B859-F65C6BADC17B}" dt="2023-09-25T19:21:05.470" v="1068" actId="47"/>
        <pc:sldMkLst>
          <pc:docMk/>
          <pc:sldMk cId="1278826236" sldId="1140"/>
        </pc:sldMkLst>
      </pc:sldChg>
      <pc:sldChg chg="new del">
        <pc:chgData name="GANESH KUMAR" userId="8a0ed5645b269ccf" providerId="LiveId" clId="{6546F17B-6FFA-4934-B859-F65C6BADC17B}" dt="2023-09-25T19:21:05.658" v="1069" actId="47"/>
        <pc:sldMkLst>
          <pc:docMk/>
          <pc:sldMk cId="3400253151" sldId="1141"/>
        </pc:sldMkLst>
      </pc:sldChg>
      <pc:sldChg chg="new del">
        <pc:chgData name="GANESH KUMAR" userId="8a0ed5645b269ccf" providerId="LiveId" clId="{6546F17B-6FFA-4934-B859-F65C6BADC17B}" dt="2023-09-25T19:21:05.835" v="1070" actId="47"/>
        <pc:sldMkLst>
          <pc:docMk/>
          <pc:sldMk cId="2141838328" sldId="1142"/>
        </pc:sldMkLst>
      </pc:sldChg>
      <pc:sldChg chg="new del">
        <pc:chgData name="GANESH KUMAR" userId="8a0ed5645b269ccf" providerId="LiveId" clId="{6546F17B-6FFA-4934-B859-F65C6BADC17B}" dt="2023-09-25T19:21:06.013" v="1071" actId="47"/>
        <pc:sldMkLst>
          <pc:docMk/>
          <pc:sldMk cId="3670688" sldId="1143"/>
        </pc:sldMkLst>
      </pc:sldChg>
      <pc:sldChg chg="new del">
        <pc:chgData name="GANESH KUMAR" userId="8a0ed5645b269ccf" providerId="LiveId" clId="{6546F17B-6FFA-4934-B859-F65C6BADC17B}" dt="2023-09-25T19:21:06.189" v="1072" actId="47"/>
        <pc:sldMkLst>
          <pc:docMk/>
          <pc:sldMk cId="2182994244" sldId="1144"/>
        </pc:sldMkLst>
      </pc:sldChg>
      <pc:sldChg chg="new del">
        <pc:chgData name="GANESH KUMAR" userId="8a0ed5645b269ccf" providerId="LiveId" clId="{6546F17B-6FFA-4934-B859-F65C6BADC17B}" dt="2023-09-25T19:21:06.356" v="1073" actId="47"/>
        <pc:sldMkLst>
          <pc:docMk/>
          <pc:sldMk cId="2200904563" sldId="1145"/>
        </pc:sldMkLst>
      </pc:sldChg>
      <pc:sldChg chg="new del">
        <pc:chgData name="GANESH KUMAR" userId="8a0ed5645b269ccf" providerId="LiveId" clId="{6546F17B-6FFA-4934-B859-F65C6BADC17B}" dt="2023-09-25T19:21:06.524" v="1074" actId="47"/>
        <pc:sldMkLst>
          <pc:docMk/>
          <pc:sldMk cId="3197483270" sldId="1146"/>
        </pc:sldMkLst>
      </pc:sldChg>
      <pc:sldChg chg="new del">
        <pc:chgData name="GANESH KUMAR" userId="8a0ed5645b269ccf" providerId="LiveId" clId="{6546F17B-6FFA-4934-B859-F65C6BADC17B}" dt="2023-09-25T19:21:07.027" v="1075" actId="47"/>
        <pc:sldMkLst>
          <pc:docMk/>
          <pc:sldMk cId="3138678026" sldId="1147"/>
        </pc:sldMkLst>
      </pc:sldChg>
      <pc:sldChg chg="new del">
        <pc:chgData name="GANESH KUMAR" userId="8a0ed5645b269ccf" providerId="LiveId" clId="{6546F17B-6FFA-4934-B859-F65C6BADC17B}" dt="2023-09-25T19:21:07.060" v="1076" actId="47"/>
        <pc:sldMkLst>
          <pc:docMk/>
          <pc:sldMk cId="4187815258" sldId="1148"/>
        </pc:sldMkLst>
      </pc:sldChg>
      <pc:sldChg chg="new del">
        <pc:chgData name="GANESH KUMAR" userId="8a0ed5645b269ccf" providerId="LiveId" clId="{6546F17B-6FFA-4934-B859-F65C6BADC17B}" dt="2023-09-25T19:20:13.696" v="861" actId="47"/>
        <pc:sldMkLst>
          <pc:docMk/>
          <pc:sldMk cId="3091561856" sldId="1149"/>
        </pc:sldMkLst>
      </pc:sldChg>
    </pc:docChg>
  </pc:docChgLst>
  <pc:docChgLst>
    <pc:chgData name="GANESH KUMAR" userId="8a0ed5645b269ccf" providerId="LiveId" clId="{770D8447-826E-4288-B494-0495F4703FAD}"/>
    <pc:docChg chg="custSel addSld delSld modSld sldOrd">
      <pc:chgData name="GANESH KUMAR" userId="8a0ed5645b269ccf" providerId="LiveId" clId="{770D8447-826E-4288-B494-0495F4703FAD}" dt="2023-12-07T15:40:45.809" v="138" actId="1076"/>
      <pc:docMkLst>
        <pc:docMk/>
      </pc:docMkLst>
      <pc:sldChg chg="addSp delSp modSp mod">
        <pc:chgData name="GANESH KUMAR" userId="8a0ed5645b269ccf" providerId="LiveId" clId="{770D8447-826E-4288-B494-0495F4703FAD}" dt="2023-12-07T14:48:19.301" v="8" actId="14100"/>
        <pc:sldMkLst>
          <pc:docMk/>
          <pc:sldMk cId="0" sldId="265"/>
        </pc:sldMkLst>
        <pc:picChg chg="del">
          <ac:chgData name="GANESH KUMAR" userId="8a0ed5645b269ccf" providerId="LiveId" clId="{770D8447-826E-4288-B494-0495F4703FAD}" dt="2023-12-07T14:47:40.745" v="0" actId="21"/>
          <ac:picMkLst>
            <pc:docMk/>
            <pc:sldMk cId="0" sldId="265"/>
            <ac:picMk id="3" creationId="{F72C1D7F-2728-9284-396A-7D516AB82A3A}"/>
          </ac:picMkLst>
        </pc:picChg>
        <pc:picChg chg="add mod">
          <ac:chgData name="GANESH KUMAR" userId="8a0ed5645b269ccf" providerId="LiveId" clId="{770D8447-826E-4288-B494-0495F4703FAD}" dt="2023-12-07T14:48:19.301" v="8" actId="14100"/>
          <ac:picMkLst>
            <pc:docMk/>
            <pc:sldMk cId="0" sldId="265"/>
            <ac:picMk id="5" creationId="{735A624D-24AE-D79F-BB57-5BA29004679D}"/>
          </ac:picMkLst>
        </pc:picChg>
      </pc:sldChg>
      <pc:sldChg chg="modSp mod">
        <pc:chgData name="GANESH KUMAR" userId="8a0ed5645b269ccf" providerId="LiveId" clId="{770D8447-826E-4288-B494-0495F4703FAD}" dt="2023-12-07T14:52:22.955" v="13" actId="14100"/>
        <pc:sldMkLst>
          <pc:docMk/>
          <pc:sldMk cId="0" sldId="277"/>
        </pc:sldMkLst>
        <pc:spChg chg="mod">
          <ac:chgData name="GANESH KUMAR" userId="8a0ed5645b269ccf" providerId="LiveId" clId="{770D8447-826E-4288-B494-0495F4703FAD}" dt="2023-12-07T14:52:22.955" v="13" actId="14100"/>
          <ac:spMkLst>
            <pc:docMk/>
            <pc:sldMk cId="0" sldId="277"/>
            <ac:spMk id="2" creationId="{00000000-0000-0000-0000-000000000000}"/>
          </ac:spMkLst>
        </pc:spChg>
      </pc:sldChg>
      <pc:sldChg chg="modSp mod">
        <pc:chgData name="GANESH KUMAR" userId="8a0ed5645b269ccf" providerId="LiveId" clId="{770D8447-826E-4288-B494-0495F4703FAD}" dt="2023-12-07T14:52:57.157" v="14" actId="12"/>
        <pc:sldMkLst>
          <pc:docMk/>
          <pc:sldMk cId="3293085880" sldId="281"/>
        </pc:sldMkLst>
        <pc:spChg chg="mod">
          <ac:chgData name="GANESH KUMAR" userId="8a0ed5645b269ccf" providerId="LiveId" clId="{770D8447-826E-4288-B494-0495F4703FAD}" dt="2023-12-07T14:52:57.157" v="14" actId="12"/>
          <ac:spMkLst>
            <pc:docMk/>
            <pc:sldMk cId="3293085880" sldId="281"/>
            <ac:spMk id="6" creationId="{C350B730-D9E5-DC63-3CAE-09B82A2F5A30}"/>
          </ac:spMkLst>
        </pc:spChg>
      </pc:sldChg>
      <pc:sldChg chg="modSp mod">
        <pc:chgData name="GANESH KUMAR" userId="8a0ed5645b269ccf" providerId="LiveId" clId="{770D8447-826E-4288-B494-0495F4703FAD}" dt="2023-12-07T15:35:29.578" v="82" actId="6549"/>
        <pc:sldMkLst>
          <pc:docMk/>
          <pc:sldMk cId="3078218718" sldId="286"/>
        </pc:sldMkLst>
        <pc:spChg chg="mod">
          <ac:chgData name="GANESH KUMAR" userId="8a0ed5645b269ccf" providerId="LiveId" clId="{770D8447-826E-4288-B494-0495F4703FAD}" dt="2023-12-07T15:23:00.409" v="23" actId="1076"/>
          <ac:spMkLst>
            <pc:docMk/>
            <pc:sldMk cId="3078218718" sldId="286"/>
            <ac:spMk id="4" creationId="{247E2D7C-C97B-964D-586A-8C6E639CA843}"/>
          </ac:spMkLst>
        </pc:spChg>
        <pc:spChg chg="mod">
          <ac:chgData name="GANESH KUMAR" userId="8a0ed5645b269ccf" providerId="LiveId" clId="{770D8447-826E-4288-B494-0495F4703FAD}" dt="2023-12-07T15:22:47.970" v="22" actId="1076"/>
          <ac:spMkLst>
            <pc:docMk/>
            <pc:sldMk cId="3078218718" sldId="286"/>
            <ac:spMk id="5" creationId="{F4A86B67-91CE-E599-66E2-726ED08B612A}"/>
          </ac:spMkLst>
        </pc:spChg>
        <pc:spChg chg="mod">
          <ac:chgData name="GANESH KUMAR" userId="8a0ed5645b269ccf" providerId="LiveId" clId="{770D8447-826E-4288-B494-0495F4703FAD}" dt="2023-12-07T15:35:29.578" v="82" actId="6549"/>
          <ac:spMkLst>
            <pc:docMk/>
            <pc:sldMk cId="3078218718" sldId="286"/>
            <ac:spMk id="6" creationId="{9F72152D-3417-BBD7-9225-F68735C4BB64}"/>
          </ac:spMkLst>
        </pc:spChg>
        <pc:spChg chg="mod">
          <ac:chgData name="GANESH KUMAR" userId="8a0ed5645b269ccf" providerId="LiveId" clId="{770D8447-826E-4288-B494-0495F4703FAD}" dt="2023-12-07T15:35:09.150" v="76" actId="14100"/>
          <ac:spMkLst>
            <pc:docMk/>
            <pc:sldMk cId="3078218718" sldId="286"/>
            <ac:spMk id="7" creationId="{01033FA2-2317-828F-1EC2-6FBD3885BA76}"/>
          </ac:spMkLst>
        </pc:spChg>
      </pc:sldChg>
      <pc:sldChg chg="addSp delSp modSp new mod ord">
        <pc:chgData name="GANESH KUMAR" userId="8a0ed5645b269ccf" providerId="LiveId" clId="{770D8447-826E-4288-B494-0495F4703FAD}" dt="2023-12-07T15:39:47.491" v="126" actId="404"/>
        <pc:sldMkLst>
          <pc:docMk/>
          <pc:sldMk cId="1346195181" sldId="289"/>
        </pc:sldMkLst>
        <pc:spChg chg="add mod">
          <ac:chgData name="GANESH KUMAR" userId="8a0ed5645b269ccf" providerId="LiveId" clId="{770D8447-826E-4288-B494-0495F4703FAD}" dt="2023-12-07T15:33:06.801" v="65" actId="1076"/>
          <ac:spMkLst>
            <pc:docMk/>
            <pc:sldMk cId="1346195181" sldId="289"/>
            <ac:spMk id="3" creationId="{219475A7-E213-40CB-98E9-2DB26D54EB2E}"/>
          </ac:spMkLst>
        </pc:spChg>
        <pc:spChg chg="add mod">
          <ac:chgData name="GANESH KUMAR" userId="8a0ed5645b269ccf" providerId="LiveId" clId="{770D8447-826E-4288-B494-0495F4703FAD}" dt="2023-12-07T15:34:36.983" v="71" actId="21"/>
          <ac:spMkLst>
            <pc:docMk/>
            <pc:sldMk cId="1346195181" sldId="289"/>
            <ac:spMk id="4" creationId="{38F959E9-0B7F-CBF2-A1DA-50E8419CEDE9}"/>
          </ac:spMkLst>
        </pc:spChg>
        <pc:spChg chg="add del mod">
          <ac:chgData name="GANESH KUMAR" userId="8a0ed5645b269ccf" providerId="LiveId" clId="{770D8447-826E-4288-B494-0495F4703FAD}" dt="2023-12-07T15:31:55.258" v="56"/>
          <ac:spMkLst>
            <pc:docMk/>
            <pc:sldMk cId="1346195181" sldId="289"/>
            <ac:spMk id="7" creationId="{F6D176D4-5DC2-0B7C-6001-194F8BF7BC1D}"/>
          </ac:spMkLst>
        </pc:spChg>
        <pc:spChg chg="add del mod">
          <ac:chgData name="GANESH KUMAR" userId="8a0ed5645b269ccf" providerId="LiveId" clId="{770D8447-826E-4288-B494-0495F4703FAD}" dt="2023-12-07T15:35:50.726" v="85"/>
          <ac:spMkLst>
            <pc:docMk/>
            <pc:sldMk cId="1346195181" sldId="289"/>
            <ac:spMk id="8" creationId="{75C400EE-4B17-4BF8-0A78-F8222742F72C}"/>
          </ac:spMkLst>
        </pc:spChg>
        <pc:spChg chg="add mod">
          <ac:chgData name="GANESH KUMAR" userId="8a0ed5645b269ccf" providerId="LiveId" clId="{770D8447-826E-4288-B494-0495F4703FAD}" dt="2023-12-07T15:37:20.905" v="96" actId="21"/>
          <ac:spMkLst>
            <pc:docMk/>
            <pc:sldMk cId="1346195181" sldId="289"/>
            <ac:spMk id="9" creationId="{2DA8D7D9-1B06-DE10-EA21-6D39B4096BBD}"/>
          </ac:spMkLst>
        </pc:spChg>
        <pc:spChg chg="add mod">
          <ac:chgData name="GANESH KUMAR" userId="8a0ed5645b269ccf" providerId="LiveId" clId="{770D8447-826E-4288-B494-0495F4703FAD}" dt="2023-12-07T15:39:47.491" v="126" actId="404"/>
          <ac:spMkLst>
            <pc:docMk/>
            <pc:sldMk cId="1346195181" sldId="289"/>
            <ac:spMk id="10" creationId="{9F7664B2-476A-EDC5-DF54-A8235BA54A2A}"/>
          </ac:spMkLst>
        </pc:spChg>
        <pc:cxnChg chg="add">
          <ac:chgData name="GANESH KUMAR" userId="8a0ed5645b269ccf" providerId="LiveId" clId="{770D8447-826E-4288-B494-0495F4703FAD}" dt="2023-12-07T15:31:22.164" v="52" actId="11529"/>
          <ac:cxnSpMkLst>
            <pc:docMk/>
            <pc:sldMk cId="1346195181" sldId="289"/>
            <ac:cxnSpMk id="6" creationId="{9B806EE3-B951-2F8B-48FA-5912C48DB989}"/>
          </ac:cxnSpMkLst>
        </pc:cxnChg>
      </pc:sldChg>
      <pc:sldChg chg="addSp modSp new mod">
        <pc:chgData name="GANESH KUMAR" userId="8a0ed5645b269ccf" providerId="LiveId" clId="{770D8447-826E-4288-B494-0495F4703FAD}" dt="2023-12-07T15:40:45.809" v="138" actId="1076"/>
        <pc:sldMkLst>
          <pc:docMk/>
          <pc:sldMk cId="217758210" sldId="290"/>
        </pc:sldMkLst>
        <pc:spChg chg="add mod">
          <ac:chgData name="GANESH KUMAR" userId="8a0ed5645b269ccf" providerId="LiveId" clId="{770D8447-826E-4288-B494-0495F4703FAD}" dt="2023-12-07T15:40:45.809" v="138" actId="1076"/>
          <ac:spMkLst>
            <pc:docMk/>
            <pc:sldMk cId="217758210" sldId="290"/>
            <ac:spMk id="3" creationId="{0458E7BC-FB6C-4A2C-384F-2217EB339854}"/>
          </ac:spMkLst>
        </pc:spChg>
      </pc:sldChg>
      <pc:sldChg chg="del">
        <pc:chgData name="GANESH KUMAR" userId="8a0ed5645b269ccf" providerId="LiveId" clId="{770D8447-826E-4288-B494-0495F4703FAD}" dt="2023-12-07T14:49:50.206" v="10" actId="47"/>
        <pc:sldMkLst>
          <pc:docMk/>
          <pc:sldMk cId="605349387" sldId="657"/>
        </pc:sldMkLst>
      </pc:sldChg>
      <pc:sldChg chg="del">
        <pc:chgData name="GANESH KUMAR" userId="8a0ed5645b269ccf" providerId="LiveId" clId="{770D8447-826E-4288-B494-0495F4703FAD}" dt="2023-12-07T14:49:49.065" v="9" actId="47"/>
        <pc:sldMkLst>
          <pc:docMk/>
          <pc:sldMk cId="2973669942" sldId="658"/>
        </pc:sldMkLst>
      </pc:sldChg>
    </pc:docChg>
  </pc:docChgLst>
</pc:chgInfo>
</file>

<file path=ppt/media/image1.jpeg>
</file>

<file path=ppt/media/image10.pn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e2456df96f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e2456df96f_0_1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ge2456df96f_0_1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pPr marL="0" lvl="0" indent="0" algn="r" rtl="0">
                <a:spcBef>
                  <a:spcPts val="0"/>
                </a:spcBef>
                <a:spcAft>
                  <a:spcPts val="0"/>
                </a:spcAft>
                <a:buClr>
                  <a:srgbClr val="000000"/>
                </a:buClr>
                <a:buFont typeface="Arial"/>
                <a:buNone/>
              </a:pPr>
              <a:t>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e2456df96f_1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ge2456df96f_1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pPr marL="0" marR="0" lvl="0" indent="0" algn="r" rtl="0">
                <a:spcBef>
                  <a:spcPts val="0"/>
                </a:spcBef>
                <a:spcAft>
                  <a:spcPts val="0"/>
                </a:spcAft>
                <a:buNone/>
              </a:pPr>
              <a:t>7</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97009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e2456df96f_1_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ge2456df96f_1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838219651"/>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100736871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159576430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65525956"/>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67217696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218960889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257135048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145670215"/>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2866702630"/>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23"/>
        <p:cNvGrpSpPr/>
        <p:nvPr/>
      </p:nvGrpSpPr>
      <p:grpSpPr>
        <a:xfrm>
          <a:off x="0" y="0"/>
          <a:ext cx="0" cy="0"/>
          <a:chOff x="0" y="0"/>
          <a:chExt cx="0" cy="0"/>
        </a:xfrm>
      </p:grpSpPr>
      <p:sp>
        <p:nvSpPr>
          <p:cNvPr id="43" name="Google Shape;43;ge2456df96f_0_14"/>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44" name="Google Shape;44;ge2456df96f_0_1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IN"/>
              <a:pPr marL="0" lvl="0" indent="0" algn="r" rtl="0">
                <a:spcBef>
                  <a:spcPts val="0"/>
                </a:spcBef>
                <a:spcAft>
                  <a:spcPts val="0"/>
                </a:spcAft>
                <a:buNone/>
              </a:pPr>
              <a:t>‹#›</a:t>
            </a:fld>
            <a:endParaRPr/>
          </a:p>
        </p:txBody>
      </p:sp>
    </p:spTree>
    <p:extLst>
      <p:ext uri="{BB962C8B-B14F-4D97-AF65-F5344CB8AC3E}">
        <p14:creationId xmlns:p14="http://schemas.microsoft.com/office/powerpoint/2010/main" val="40594843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2">
  <p:cSld name="Title and Content 2">
    <p:spTree>
      <p:nvGrpSpPr>
        <p:cNvPr id="1" name="Shape 134"/>
        <p:cNvGrpSpPr/>
        <p:nvPr/>
      </p:nvGrpSpPr>
      <p:grpSpPr>
        <a:xfrm>
          <a:off x="0" y="0"/>
          <a:ext cx="0" cy="0"/>
          <a:chOff x="0" y="0"/>
          <a:chExt cx="0" cy="0"/>
        </a:xfrm>
      </p:grpSpPr>
      <p:sp>
        <p:nvSpPr>
          <p:cNvPr id="135" name="Google Shape;135;ge2456df96f_0_12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36" name="Google Shape;136;ge2456df96f_0_12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atin typeface="Avenir"/>
                <a:ea typeface="Avenir"/>
                <a:cs typeface="Avenir"/>
                <a:sym typeface="Avenir"/>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7" name="Google Shape;137;ge2456df96f_0_12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atin typeface="Avenir"/>
                <a:ea typeface="Avenir"/>
                <a:cs typeface="Avenir"/>
                <a:sym typeface="Avenir"/>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8" name="Google Shape;138;ge2456df96f_0_1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marR="0" lvl="0" indent="0" algn="r" rtl="0">
              <a:spcBef>
                <a:spcPts val="0"/>
              </a:spcBef>
              <a:buNone/>
              <a:defRPr sz="1200" b="0" i="0" u="none" strike="noStrike" cap="none">
                <a:solidFill>
                  <a:srgbClr val="888888"/>
                </a:solidFill>
                <a:latin typeface="Avenir"/>
                <a:ea typeface="Avenir"/>
                <a:cs typeface="Avenir"/>
                <a:sym typeface="Avenir"/>
              </a:defRPr>
            </a:lvl1pPr>
            <a:lvl2pPr marL="0" marR="0" lvl="1" indent="0" algn="r" rtl="0">
              <a:spcBef>
                <a:spcPts val="0"/>
              </a:spcBef>
              <a:buNone/>
              <a:defRPr sz="1200" b="0" i="0" u="none" strike="noStrike" cap="none">
                <a:solidFill>
                  <a:srgbClr val="888888"/>
                </a:solidFill>
                <a:latin typeface="Avenir"/>
                <a:ea typeface="Avenir"/>
                <a:cs typeface="Avenir"/>
                <a:sym typeface="Avenir"/>
              </a:defRPr>
            </a:lvl2pPr>
            <a:lvl3pPr marL="0" marR="0" lvl="2" indent="0" algn="r" rtl="0">
              <a:spcBef>
                <a:spcPts val="0"/>
              </a:spcBef>
              <a:buNone/>
              <a:defRPr sz="1200" b="0" i="0" u="none" strike="noStrike" cap="none">
                <a:solidFill>
                  <a:srgbClr val="888888"/>
                </a:solidFill>
                <a:latin typeface="Avenir"/>
                <a:ea typeface="Avenir"/>
                <a:cs typeface="Avenir"/>
                <a:sym typeface="Avenir"/>
              </a:defRPr>
            </a:lvl3pPr>
            <a:lvl4pPr marL="0" marR="0" lvl="3" indent="0" algn="r" rtl="0">
              <a:spcBef>
                <a:spcPts val="0"/>
              </a:spcBef>
              <a:buNone/>
              <a:defRPr sz="1200" b="0" i="0" u="none" strike="noStrike" cap="none">
                <a:solidFill>
                  <a:srgbClr val="888888"/>
                </a:solidFill>
                <a:latin typeface="Avenir"/>
                <a:ea typeface="Avenir"/>
                <a:cs typeface="Avenir"/>
                <a:sym typeface="Avenir"/>
              </a:defRPr>
            </a:lvl4pPr>
            <a:lvl5pPr marL="0" marR="0" lvl="4" indent="0" algn="r" rtl="0">
              <a:spcBef>
                <a:spcPts val="0"/>
              </a:spcBef>
              <a:buNone/>
              <a:defRPr sz="1200" b="0" i="0" u="none" strike="noStrike" cap="none">
                <a:solidFill>
                  <a:srgbClr val="888888"/>
                </a:solidFill>
                <a:latin typeface="Avenir"/>
                <a:ea typeface="Avenir"/>
                <a:cs typeface="Avenir"/>
                <a:sym typeface="Avenir"/>
              </a:defRPr>
            </a:lvl5pPr>
            <a:lvl6pPr marL="0" marR="0" lvl="5" indent="0" algn="r" rtl="0">
              <a:spcBef>
                <a:spcPts val="0"/>
              </a:spcBef>
              <a:buNone/>
              <a:defRPr sz="1200" b="0" i="0" u="none" strike="noStrike" cap="none">
                <a:solidFill>
                  <a:srgbClr val="888888"/>
                </a:solidFill>
                <a:latin typeface="Avenir"/>
                <a:ea typeface="Avenir"/>
                <a:cs typeface="Avenir"/>
                <a:sym typeface="Avenir"/>
              </a:defRPr>
            </a:lvl6pPr>
            <a:lvl7pPr marL="0" marR="0" lvl="6" indent="0" algn="r" rtl="0">
              <a:spcBef>
                <a:spcPts val="0"/>
              </a:spcBef>
              <a:buNone/>
              <a:defRPr sz="1200" b="0" i="0" u="none" strike="noStrike" cap="none">
                <a:solidFill>
                  <a:srgbClr val="888888"/>
                </a:solidFill>
                <a:latin typeface="Avenir"/>
                <a:ea typeface="Avenir"/>
                <a:cs typeface="Avenir"/>
                <a:sym typeface="Avenir"/>
              </a:defRPr>
            </a:lvl7pPr>
            <a:lvl8pPr marL="0" marR="0" lvl="7" indent="0" algn="r" rtl="0">
              <a:spcBef>
                <a:spcPts val="0"/>
              </a:spcBef>
              <a:buNone/>
              <a:defRPr sz="1200" b="0" i="0" u="none" strike="noStrike" cap="none">
                <a:solidFill>
                  <a:srgbClr val="888888"/>
                </a:solidFill>
                <a:latin typeface="Avenir"/>
                <a:ea typeface="Avenir"/>
                <a:cs typeface="Avenir"/>
                <a:sym typeface="Avenir"/>
              </a:defRPr>
            </a:lvl8pPr>
            <a:lvl9pPr marL="0" marR="0" lvl="8" indent="0" algn="r" rtl="0">
              <a:spcBef>
                <a:spcPts val="0"/>
              </a:spcBef>
              <a:buNone/>
              <a:defRPr sz="1200"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IN"/>
              <a:pPr marL="0" lvl="0" indent="0" algn="r" rtl="0">
                <a:spcBef>
                  <a:spcPts val="0"/>
                </a:spcBef>
                <a:spcAft>
                  <a:spcPts val="0"/>
                </a:spcAft>
                <a:buNone/>
              </a:pPr>
              <a:t>‹#›</a:t>
            </a:fld>
            <a:endParaRPr/>
          </a:p>
        </p:txBody>
      </p:sp>
      <p:sp>
        <p:nvSpPr>
          <p:cNvPr id="141" name="Google Shape;141;ge2456df96f_0_125"/>
          <p:cNvSpPr txBox="1">
            <a:spLocks noGrp="1"/>
          </p:cNvSpPr>
          <p:nvPr>
            <p:ph type="body" idx="1"/>
          </p:nvPr>
        </p:nvSpPr>
        <p:spPr>
          <a:xfrm>
            <a:off x="838200" y="1911096"/>
            <a:ext cx="10515600" cy="38598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Tree>
    <p:extLst>
      <p:ext uri="{BB962C8B-B14F-4D97-AF65-F5344CB8AC3E}">
        <p14:creationId xmlns:p14="http://schemas.microsoft.com/office/powerpoint/2010/main" val="3183830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36922716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p:cSld name="1_Section Header">
    <p:spTree>
      <p:nvGrpSpPr>
        <p:cNvPr id="1" name="Shape 159"/>
        <p:cNvGrpSpPr/>
        <p:nvPr/>
      </p:nvGrpSpPr>
      <p:grpSpPr>
        <a:xfrm>
          <a:off x="0" y="0"/>
          <a:ext cx="0" cy="0"/>
          <a:chOff x="0" y="0"/>
          <a:chExt cx="0" cy="0"/>
        </a:xfrm>
      </p:grpSpPr>
      <p:sp>
        <p:nvSpPr>
          <p:cNvPr id="163" name="Google Shape;163;ge2456df96f_0_150"/>
          <p:cNvSpPr txBox="1">
            <a:spLocks noGrp="1"/>
          </p:cNvSpPr>
          <p:nvPr>
            <p:ph type="title"/>
          </p:nvPr>
        </p:nvSpPr>
        <p:spPr>
          <a:xfrm>
            <a:off x="3319272" y="1380744"/>
            <a:ext cx="5559600" cy="2514600"/>
          </a:xfrm>
          <a:prstGeom prst="rect">
            <a:avLst/>
          </a:prstGeom>
          <a:noFill/>
          <a:ln>
            <a:noFill/>
          </a:ln>
        </p:spPr>
        <p:txBody>
          <a:bodyPr spcFirstLastPara="1" wrap="square" lIns="91425" tIns="45700" rIns="91425" bIns="45700" anchor="b" anchorCtr="0">
            <a:normAutofit/>
          </a:bodyPr>
          <a:lstStyle>
            <a:lvl1pPr lvl="0" algn="ctr" rtl="0">
              <a:lnSpc>
                <a:spcPct val="90000"/>
              </a:lnSpc>
              <a:spcBef>
                <a:spcPts val="0"/>
              </a:spcBef>
              <a:spcAft>
                <a:spcPts val="0"/>
              </a:spcAft>
              <a:buClr>
                <a:schemeClr val="lt1"/>
              </a:buClr>
              <a:buSzPts val="6000"/>
              <a:buFont typeface="Twentieth Century"/>
              <a:buNone/>
              <a:defRPr sz="6000">
                <a:solidFill>
                  <a:schemeClr val="lt1"/>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64" name="Google Shape;164;ge2456df96f_0_150"/>
          <p:cNvSpPr txBox="1">
            <a:spLocks noGrp="1"/>
          </p:cNvSpPr>
          <p:nvPr>
            <p:ph type="body" idx="1"/>
          </p:nvPr>
        </p:nvSpPr>
        <p:spPr>
          <a:xfrm>
            <a:off x="3319272" y="4078224"/>
            <a:ext cx="5559600" cy="1536300"/>
          </a:xfrm>
          <a:prstGeom prst="rect">
            <a:avLst/>
          </a:prstGeom>
          <a:noFill/>
          <a:ln>
            <a:noFill/>
          </a:ln>
        </p:spPr>
        <p:txBody>
          <a:bodyPr spcFirstLastPara="1" wrap="square" lIns="91425" tIns="45700" rIns="91425" bIns="45700" anchor="t" anchorCtr="0">
            <a:normAutofit/>
          </a:bodyPr>
          <a:lstStyle>
            <a:lvl1pPr marL="457200" lvl="0" indent="-228600" algn="ctr" rtl="0">
              <a:lnSpc>
                <a:spcPct val="90000"/>
              </a:lnSpc>
              <a:spcBef>
                <a:spcPts val="1000"/>
              </a:spcBef>
              <a:spcAft>
                <a:spcPts val="0"/>
              </a:spcAft>
              <a:buClr>
                <a:schemeClr val="lt1"/>
              </a:buClr>
              <a:buSzPts val="2400"/>
              <a:buNone/>
              <a:defRPr sz="2400">
                <a:solidFill>
                  <a:schemeClr val="lt1"/>
                </a:solidFill>
              </a:defRPr>
            </a:lvl1pPr>
            <a:lvl2pPr marL="914400" lvl="1" indent="-228600" algn="l" rtl="0">
              <a:lnSpc>
                <a:spcPct val="90000"/>
              </a:lnSpc>
              <a:spcBef>
                <a:spcPts val="1600"/>
              </a:spcBef>
              <a:spcAft>
                <a:spcPts val="0"/>
              </a:spcAft>
              <a:buClr>
                <a:srgbClr val="888888"/>
              </a:buClr>
              <a:buSzPts val="2000"/>
              <a:buNone/>
              <a:defRPr sz="2000">
                <a:solidFill>
                  <a:srgbClr val="888888"/>
                </a:solidFill>
              </a:defRPr>
            </a:lvl2pPr>
            <a:lvl3pPr marL="1371600" lvl="2" indent="-228600" algn="l" rtl="0">
              <a:lnSpc>
                <a:spcPct val="90000"/>
              </a:lnSpc>
              <a:spcBef>
                <a:spcPts val="1600"/>
              </a:spcBef>
              <a:spcAft>
                <a:spcPts val="0"/>
              </a:spcAft>
              <a:buClr>
                <a:srgbClr val="888888"/>
              </a:buClr>
              <a:buSzPts val="1800"/>
              <a:buNone/>
              <a:defRPr sz="1800">
                <a:solidFill>
                  <a:srgbClr val="888888"/>
                </a:solidFill>
              </a:defRPr>
            </a:lvl3pPr>
            <a:lvl4pPr marL="1828800" lvl="3" indent="-228600" algn="l" rtl="0">
              <a:lnSpc>
                <a:spcPct val="90000"/>
              </a:lnSpc>
              <a:spcBef>
                <a:spcPts val="1600"/>
              </a:spcBef>
              <a:spcAft>
                <a:spcPts val="0"/>
              </a:spcAft>
              <a:buClr>
                <a:srgbClr val="888888"/>
              </a:buClr>
              <a:buSzPts val="1600"/>
              <a:buNone/>
              <a:defRPr sz="1600">
                <a:solidFill>
                  <a:srgbClr val="888888"/>
                </a:solidFill>
              </a:defRPr>
            </a:lvl4pPr>
            <a:lvl5pPr marL="2286000" lvl="4" indent="-228600" algn="l" rtl="0">
              <a:lnSpc>
                <a:spcPct val="90000"/>
              </a:lnSpc>
              <a:spcBef>
                <a:spcPts val="1600"/>
              </a:spcBef>
              <a:spcAft>
                <a:spcPts val="0"/>
              </a:spcAft>
              <a:buClr>
                <a:srgbClr val="888888"/>
              </a:buClr>
              <a:buSzPts val="1600"/>
              <a:buNone/>
              <a:defRPr sz="1600">
                <a:solidFill>
                  <a:srgbClr val="888888"/>
                </a:solidFill>
              </a:defRPr>
            </a:lvl5pPr>
            <a:lvl6pPr marL="2743200" lvl="5" indent="-228600" algn="l" rtl="0">
              <a:lnSpc>
                <a:spcPct val="90000"/>
              </a:lnSpc>
              <a:spcBef>
                <a:spcPts val="1600"/>
              </a:spcBef>
              <a:spcAft>
                <a:spcPts val="0"/>
              </a:spcAft>
              <a:buClr>
                <a:srgbClr val="888888"/>
              </a:buClr>
              <a:buSzPts val="1600"/>
              <a:buNone/>
              <a:defRPr sz="1600">
                <a:solidFill>
                  <a:srgbClr val="888888"/>
                </a:solidFill>
              </a:defRPr>
            </a:lvl6pPr>
            <a:lvl7pPr marL="3200400" lvl="6" indent="-228600" algn="l" rtl="0">
              <a:lnSpc>
                <a:spcPct val="90000"/>
              </a:lnSpc>
              <a:spcBef>
                <a:spcPts val="1600"/>
              </a:spcBef>
              <a:spcAft>
                <a:spcPts val="0"/>
              </a:spcAft>
              <a:buClr>
                <a:srgbClr val="888888"/>
              </a:buClr>
              <a:buSzPts val="1600"/>
              <a:buNone/>
              <a:defRPr sz="1600">
                <a:solidFill>
                  <a:srgbClr val="888888"/>
                </a:solidFill>
              </a:defRPr>
            </a:lvl7pPr>
            <a:lvl8pPr marL="3657600" lvl="7" indent="-228600" algn="l" rtl="0">
              <a:lnSpc>
                <a:spcPct val="90000"/>
              </a:lnSpc>
              <a:spcBef>
                <a:spcPts val="1600"/>
              </a:spcBef>
              <a:spcAft>
                <a:spcPts val="0"/>
              </a:spcAft>
              <a:buClr>
                <a:srgbClr val="888888"/>
              </a:buClr>
              <a:buSzPts val="1600"/>
              <a:buNone/>
              <a:defRPr sz="1600">
                <a:solidFill>
                  <a:srgbClr val="888888"/>
                </a:solidFill>
              </a:defRPr>
            </a:lvl8pPr>
            <a:lvl9pPr marL="4114800" lvl="8" indent="-228600" algn="l" rtl="0">
              <a:lnSpc>
                <a:spcPct val="90000"/>
              </a:lnSpc>
              <a:spcBef>
                <a:spcPts val="1600"/>
              </a:spcBef>
              <a:spcAft>
                <a:spcPts val="1600"/>
              </a:spcAft>
              <a:buClr>
                <a:srgbClr val="888888"/>
              </a:buClr>
              <a:buSzPts val="1600"/>
              <a:buNone/>
              <a:defRPr sz="1600">
                <a:solidFill>
                  <a:srgbClr val="888888"/>
                </a:solidFill>
              </a:defRPr>
            </a:lvl9pPr>
          </a:lstStyle>
          <a:p>
            <a:endParaRPr/>
          </a:p>
        </p:txBody>
      </p:sp>
    </p:spTree>
    <p:extLst>
      <p:ext uri="{BB962C8B-B14F-4D97-AF65-F5344CB8AC3E}">
        <p14:creationId xmlns:p14="http://schemas.microsoft.com/office/powerpoint/2010/main" val="3071665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1493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1165806470"/>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399809607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304348212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301676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207356744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341671161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12/8/2023</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a:t>
            </a:fld>
            <a:endParaRPr lang="en-IN"/>
          </a:p>
        </p:txBody>
      </p:sp>
    </p:spTree>
    <p:extLst>
      <p:ext uri="{BB962C8B-B14F-4D97-AF65-F5344CB8AC3E}">
        <p14:creationId xmlns:p14="http://schemas.microsoft.com/office/powerpoint/2010/main" val="2444496288"/>
      </p:ext>
    </p:extLst>
  </p:cSld>
  <p:clrMap bg1="dk1" tx1="lt1" bg2="dk2" tx2="lt2" accent1="accent1" accent2="accent2" accent3="accent3" accent4="accent4" accent5="accent5" accent6="accent6" hlink="hlink" folHlink="folHlink"/>
  <p:sldLayoutIdLst>
    <p:sldLayoutId id="2147483996" r:id="rId1"/>
    <p:sldLayoutId id="2147483997" r:id="rId2"/>
    <p:sldLayoutId id="2147483998" r:id="rId3"/>
    <p:sldLayoutId id="2147483999" r:id="rId4"/>
    <p:sldLayoutId id="2147484000" r:id="rId5"/>
    <p:sldLayoutId id="2147484001" r:id="rId6"/>
    <p:sldLayoutId id="2147484002" r:id="rId7"/>
    <p:sldLayoutId id="2147484003" r:id="rId8"/>
    <p:sldLayoutId id="2147484004" r:id="rId9"/>
    <p:sldLayoutId id="2147484005" r:id="rId10"/>
    <p:sldLayoutId id="2147484006" r:id="rId11"/>
    <p:sldLayoutId id="2147484007" r:id="rId12"/>
    <p:sldLayoutId id="2147484008" r:id="rId13"/>
    <p:sldLayoutId id="2147484009" r:id="rId14"/>
    <p:sldLayoutId id="2147484010" r:id="rId15"/>
    <p:sldLayoutId id="2147484011" r:id="rId16"/>
    <p:sldLayoutId id="2147484012" r:id="rId17"/>
    <p:sldLayoutId id="2147484013" r:id="rId18"/>
    <p:sldLayoutId id="2147484014" r:id="rId19"/>
    <p:sldLayoutId id="2147484015" r:id="rId20"/>
  </p:sldLayoutIdLst>
  <mc:AlternateContent xmlns:mc="http://schemas.openxmlformats.org/markup-compatibility/2006" xmlns:p14="http://schemas.microsoft.com/office/powerpoint/2010/main">
    <mc:Choice Requires="p14">
      <p:transition spd="slow" p14:dur="1500">
        <p14:prism/>
      </p:transition>
    </mc:Choice>
    <mc:Fallback xmlns="">
      <p:transition spd="slow">
        <p:fade/>
      </p:transition>
    </mc:Fallback>
  </mc:AlternateContent>
  <p:hf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9160"/>
            <a:ext cx="12192000" cy="6858000"/>
          </a:xfrm>
        </p:spPr>
        <p:txBody>
          <a:bodyPr>
            <a:noAutofit/>
          </a:bodyPr>
          <a:lstStyle/>
          <a:p>
            <a:pPr algn="ctr"/>
            <a:r>
              <a:rPr lang="en-US" sz="3200" b="1" u="sng" dirty="0">
                <a:solidFill>
                  <a:srgbClr val="FF0000"/>
                </a:solidFill>
              </a:rPr>
              <a:t>SNAKE GAME..</a:t>
            </a:r>
            <a:br>
              <a:rPr lang="en-IN" sz="2400" b="1" dirty="0"/>
            </a:br>
            <a:r>
              <a:rPr lang="en-IN" sz="2400" b="1" dirty="0"/>
              <a:t>B.TECH 2022-26 3</a:t>
            </a:r>
            <a:r>
              <a:rPr lang="en-IN" sz="2400" b="1" baseline="30000" dirty="0"/>
              <a:t>RD</a:t>
            </a:r>
            <a:r>
              <a:rPr lang="en-IN" sz="2400" b="1" dirty="0"/>
              <a:t> SEM LEARNING PROJECT</a:t>
            </a:r>
            <a:br>
              <a:rPr lang="en-IN" sz="2400" b="1" dirty="0"/>
            </a:br>
            <a:br>
              <a:rPr lang="en-IN" sz="2000" b="1" dirty="0"/>
            </a:br>
            <a:r>
              <a:rPr lang="en-IN" sz="2400" b="1" dirty="0"/>
              <a:t>Submitted by</a:t>
            </a:r>
            <a:br>
              <a:rPr lang="en-IN" sz="2400" b="1" dirty="0"/>
            </a:br>
            <a:r>
              <a:rPr lang="en-IN" sz="2400" b="1" dirty="0">
                <a:solidFill>
                  <a:srgbClr val="FF0000"/>
                </a:solidFill>
              </a:rPr>
              <a:t>GANESH </a:t>
            </a:r>
            <a:r>
              <a:rPr lang="en-IN" sz="2400" b="1" dirty="0" err="1">
                <a:solidFill>
                  <a:srgbClr val="FF0000"/>
                </a:solidFill>
              </a:rPr>
              <a:t>kumar</a:t>
            </a:r>
            <a:r>
              <a:rPr lang="en-IN" sz="2400" b="1" dirty="0">
                <a:solidFill>
                  <a:srgbClr val="FF0000"/>
                </a:solidFill>
              </a:rPr>
              <a:t> </a:t>
            </a:r>
            <a:r>
              <a:rPr lang="en-IN" sz="2400" b="1" dirty="0"/>
              <a:t>,  </a:t>
            </a:r>
            <a:r>
              <a:rPr lang="en-IN" sz="2400" b="1" dirty="0">
                <a:solidFill>
                  <a:srgbClr val="FF0000"/>
                </a:solidFill>
              </a:rPr>
              <a:t>ABHIJEET KUMAR </a:t>
            </a:r>
            <a:r>
              <a:rPr lang="en-IN" sz="2400" b="1" dirty="0"/>
              <a:t>,  </a:t>
            </a:r>
            <a:r>
              <a:rPr lang="en-IN" sz="2400" b="1" dirty="0">
                <a:solidFill>
                  <a:srgbClr val="FF0000"/>
                </a:solidFill>
              </a:rPr>
              <a:t>SANTU DAS</a:t>
            </a:r>
            <a:br>
              <a:rPr lang="en-IN" sz="1800" dirty="0"/>
            </a:br>
            <a:r>
              <a:rPr lang="en-IN" sz="1800" dirty="0"/>
              <a:t>Roll No- 22CSE004 , 22CSE008 , 22CSE100</a:t>
            </a:r>
            <a:br>
              <a:rPr lang="en-IN" sz="1800" dirty="0"/>
            </a:br>
            <a:r>
              <a:rPr lang="en-IN" sz="2400" b="1" dirty="0"/>
              <a:t>Under the Guidance of</a:t>
            </a:r>
            <a:br>
              <a:rPr lang="en-IN" sz="2400" dirty="0"/>
            </a:br>
            <a:r>
              <a:rPr lang="en-IN" sz="1800" dirty="0"/>
              <a:t>Asst. Prof: </a:t>
            </a:r>
            <a:r>
              <a:rPr lang="en-IN" sz="1800" dirty="0" err="1">
                <a:solidFill>
                  <a:schemeClr val="accent6">
                    <a:lumMod val="60000"/>
                    <a:lumOff val="40000"/>
                  </a:schemeClr>
                </a:solidFill>
              </a:rPr>
              <a:t>mr</a:t>
            </a:r>
            <a:r>
              <a:rPr lang="en-IN" sz="1800" dirty="0">
                <a:solidFill>
                  <a:schemeClr val="accent6">
                    <a:lumMod val="60000"/>
                    <a:lumOff val="40000"/>
                  </a:schemeClr>
                </a:solidFill>
              </a:rPr>
              <a:t>. D.ANIL KUMAR</a:t>
            </a:r>
            <a:br>
              <a:rPr lang="en-IN" sz="1800" dirty="0">
                <a:solidFill>
                  <a:schemeClr val="accent6">
                    <a:lumMod val="60000"/>
                    <a:lumOff val="40000"/>
                  </a:schemeClr>
                </a:solidFill>
              </a:rPr>
            </a:br>
            <a:br>
              <a:rPr lang="en-IN" sz="1800" dirty="0"/>
            </a:br>
            <a:br>
              <a:rPr lang="en-IN" sz="1800" dirty="0"/>
            </a:br>
            <a:br>
              <a:rPr lang="en-IN" sz="1800" dirty="0"/>
            </a:br>
            <a:br>
              <a:rPr lang="en-IN" sz="1800" dirty="0"/>
            </a:br>
            <a:br>
              <a:rPr lang="en-IN" sz="1800" dirty="0"/>
            </a:br>
            <a:r>
              <a:rPr lang="en-IN" sz="1800" b="1" dirty="0"/>
              <a:t> </a:t>
            </a:r>
            <a:br>
              <a:rPr lang="en-IN" sz="1800" b="1" dirty="0"/>
            </a:br>
            <a:br>
              <a:rPr lang="en-IN" sz="1800" b="1" dirty="0"/>
            </a:br>
            <a:r>
              <a:rPr lang="en-IN" sz="1800" b="1" dirty="0"/>
              <a:t>BACHELOR </a:t>
            </a:r>
            <a:r>
              <a:rPr lang="en-IN" sz="1800" dirty="0"/>
              <a:t>of</a:t>
            </a:r>
            <a:r>
              <a:rPr lang="en-IN" sz="1800" b="1" dirty="0"/>
              <a:t> TECHNOLOGY</a:t>
            </a:r>
            <a:br>
              <a:rPr lang="en-IN" sz="1800" dirty="0"/>
            </a:br>
            <a:r>
              <a:rPr lang="en-IN" sz="2400" b="1" dirty="0"/>
              <a:t>DEPARTMENT OF COMPUTER SCIENCE &amp; ENGINEERING </a:t>
            </a:r>
            <a:br>
              <a:rPr lang="en-IN" sz="2400" b="1" dirty="0"/>
            </a:br>
            <a:r>
              <a:rPr lang="en-IN" sz="2400" b="1" dirty="0"/>
              <a:t>GANDHI INSTITUTE OF ENGINEERING &amp; TECHNOLOGY UNIVERSITY,</a:t>
            </a:r>
            <a:br>
              <a:rPr lang="en-IN" sz="2400" b="1" dirty="0"/>
            </a:br>
            <a:r>
              <a:rPr lang="en-IN" sz="2400" b="1" dirty="0"/>
              <a:t>GUNUPUR- 765022, ODISHA</a:t>
            </a:r>
            <a:br>
              <a:rPr lang="en-IN" sz="2400" b="1" dirty="0"/>
            </a:br>
            <a:endParaRPr lang="en-US" sz="2000" b="1" dirty="0"/>
          </a:p>
        </p:txBody>
      </p:sp>
      <p:sp>
        <p:nvSpPr>
          <p:cNvPr id="3" name="Slide Number Placeholder 2"/>
          <p:cNvSpPr>
            <a:spLocks noGrp="1"/>
          </p:cNvSpPr>
          <p:nvPr>
            <p:ph type="sldNum" idx="12"/>
          </p:nvPr>
        </p:nvSpPr>
        <p:spPr/>
        <p:txBody>
          <a:bodyPr>
            <a:normAutofit/>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a:t>
            </a:fld>
            <a:endParaRPr lang="en-IN"/>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26575" y="3241048"/>
            <a:ext cx="1611829" cy="14570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1C72CA-1061-38D6-3F75-FC5660BF3BA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10</a:t>
            </a:fld>
            <a:endParaRPr lang="en-IN"/>
          </a:p>
        </p:txBody>
      </p:sp>
      <p:sp>
        <p:nvSpPr>
          <p:cNvPr id="3" name="TextBox 2">
            <a:extLst>
              <a:ext uri="{FF2B5EF4-FFF2-40B4-BE49-F238E27FC236}">
                <a16:creationId xmlns:a16="http://schemas.microsoft.com/office/drawing/2014/main" id="{219475A7-E213-40CB-98E9-2DB26D54EB2E}"/>
              </a:ext>
            </a:extLst>
          </p:cNvPr>
          <p:cNvSpPr txBox="1"/>
          <p:nvPr/>
        </p:nvSpPr>
        <p:spPr>
          <a:xfrm flipH="1">
            <a:off x="78624" y="0"/>
            <a:ext cx="1691640" cy="369332"/>
          </a:xfrm>
          <a:prstGeom prst="rect">
            <a:avLst/>
          </a:prstGeom>
          <a:noFill/>
        </p:spPr>
        <p:txBody>
          <a:bodyPr wrap="square" rtlCol="0">
            <a:spAutoFit/>
          </a:bodyPr>
          <a:lstStyle/>
          <a:p>
            <a:r>
              <a:rPr lang="en-IN" dirty="0"/>
              <a:t>Java script</a:t>
            </a:r>
          </a:p>
        </p:txBody>
      </p:sp>
      <p:sp>
        <p:nvSpPr>
          <p:cNvPr id="4" name="TextBox 3">
            <a:extLst>
              <a:ext uri="{FF2B5EF4-FFF2-40B4-BE49-F238E27FC236}">
                <a16:creationId xmlns:a16="http://schemas.microsoft.com/office/drawing/2014/main" id="{38F959E9-0B7F-CBF2-A1DA-50E8419CEDE9}"/>
              </a:ext>
            </a:extLst>
          </p:cNvPr>
          <p:cNvSpPr txBox="1"/>
          <p:nvPr/>
        </p:nvSpPr>
        <p:spPr>
          <a:xfrm>
            <a:off x="0" y="0"/>
            <a:ext cx="5632704" cy="415498"/>
          </a:xfrm>
          <a:prstGeom prst="rect">
            <a:avLst/>
          </a:prstGeom>
          <a:noFill/>
        </p:spPr>
        <p:txBody>
          <a:bodyPr wrap="square" rtlCol="0">
            <a:spAutoFit/>
          </a:bodyPr>
          <a:lstStyle/>
          <a:p>
            <a:br>
              <a:rPr lang="en-IN" sz="1050" b="0" dirty="0">
                <a:solidFill>
                  <a:srgbClr val="FFFFFF"/>
                </a:solidFill>
                <a:effectLst/>
                <a:latin typeface="Consolas" panose="020B0609020204030204" pitchFamily="49" charset="0"/>
              </a:rPr>
            </a:br>
            <a:endParaRPr lang="en-IN" sz="1050" b="0" dirty="0">
              <a:solidFill>
                <a:srgbClr val="FFFFFF"/>
              </a:solidFill>
              <a:effectLst/>
              <a:latin typeface="Consolas" panose="020B0609020204030204" pitchFamily="49" charset="0"/>
            </a:endParaRPr>
          </a:p>
        </p:txBody>
      </p:sp>
      <p:cxnSp>
        <p:nvCxnSpPr>
          <p:cNvPr id="6" name="Straight Connector 5">
            <a:extLst>
              <a:ext uri="{FF2B5EF4-FFF2-40B4-BE49-F238E27FC236}">
                <a16:creationId xmlns:a16="http://schemas.microsoft.com/office/drawing/2014/main" id="{9B806EE3-B951-2F8B-48FA-5912C48DB989}"/>
              </a:ext>
            </a:extLst>
          </p:cNvPr>
          <p:cNvCxnSpPr/>
          <p:nvPr/>
        </p:nvCxnSpPr>
        <p:spPr>
          <a:xfrm>
            <a:off x="6364224" y="0"/>
            <a:ext cx="73152" cy="6940296"/>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DA8D7D9-1B06-DE10-EA21-6D39B4096BBD}"/>
              </a:ext>
            </a:extLst>
          </p:cNvPr>
          <p:cNvSpPr txBox="1"/>
          <p:nvPr/>
        </p:nvSpPr>
        <p:spPr>
          <a:xfrm>
            <a:off x="264342" y="415498"/>
            <a:ext cx="5563435" cy="6555641"/>
          </a:xfrm>
          <a:prstGeom prst="rect">
            <a:avLst/>
          </a:prstGeom>
          <a:noFill/>
        </p:spPr>
        <p:txBody>
          <a:bodyPr wrap="square" rtlCol="0">
            <a:spAutoFit/>
          </a:bodyPr>
          <a:lstStyle/>
          <a:p>
            <a:r>
              <a:rPr lang="en-IN" sz="1050" b="0" dirty="0">
                <a:solidFill>
                  <a:srgbClr val="569CD6"/>
                </a:solidFill>
                <a:effectLst/>
                <a:latin typeface="Consolas" panose="020B0609020204030204" pitchFamily="49" charset="0"/>
              </a:rPr>
              <a:t>function</a:t>
            </a:r>
            <a:r>
              <a:rPr lang="en-IN" sz="1050" b="0" dirty="0">
                <a:solidFill>
                  <a:srgbClr val="FFFFFF"/>
                </a:solidFill>
                <a:effectLst/>
                <a:latin typeface="Consolas" panose="020B0609020204030204" pitchFamily="49" charset="0"/>
              </a:rPr>
              <a:t> </a:t>
            </a:r>
            <a:r>
              <a:rPr lang="en-IN" sz="1050" b="0" dirty="0" err="1">
                <a:solidFill>
                  <a:srgbClr val="DCDCAA"/>
                </a:solidFill>
                <a:effectLst/>
                <a:latin typeface="Consolas" panose="020B0609020204030204" pitchFamily="49" charset="0"/>
              </a:rPr>
              <a:t>gameEngine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Part 1: Updating the snake array &amp; Food</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isCollide</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gameOverSound</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play</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musicSound</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pause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DCDCAA"/>
                </a:solidFill>
                <a:effectLst/>
                <a:latin typeface="Consolas" panose="020B0609020204030204" pitchFamily="49" charset="0"/>
              </a:rPr>
              <a:t>alert</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"Game Over. Press any key to play again!"</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13</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15</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musicSound</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play</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score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p>
          <a:p>
            <a:br>
              <a:rPr lang="en-IN" sz="1050" b="0" dirty="0">
                <a:solidFill>
                  <a:srgbClr val="FFFFFF"/>
                </a:solidFill>
                <a:effectLst/>
                <a:latin typeface="Consolas" panose="020B0609020204030204" pitchFamily="49" charset="0"/>
              </a:rPr>
            </a:br>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If you have eaten the food, increment the score and regenerate the food</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food</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&amp;&amp;</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food</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foodSound</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play</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score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score</a:t>
            </a:r>
            <a:r>
              <a:rPr lang="en-IN" sz="1050" b="0" dirty="0">
                <a:solidFill>
                  <a:srgbClr val="D4D4D4"/>
                </a:solidFill>
                <a:effectLst/>
                <a:latin typeface="Consolas" panose="020B0609020204030204" pitchFamily="49" charset="0"/>
              </a:rPr>
              <a:t>&gt;</a:t>
            </a:r>
            <a:r>
              <a:rPr lang="en-IN" sz="1050" b="0" dirty="0" err="1">
                <a:solidFill>
                  <a:srgbClr val="9CDCFE"/>
                </a:solidFill>
                <a:effectLst/>
                <a:latin typeface="Consolas" panose="020B0609020204030204" pitchFamily="49" charset="0"/>
              </a:rPr>
              <a:t>hiscoreval</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hiscoreval</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score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localStorage</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setItem</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a:t>
            </a:r>
            <a:r>
              <a:rPr lang="en-IN" sz="1050" b="0" dirty="0" err="1">
                <a:solidFill>
                  <a:srgbClr val="CE9178"/>
                </a:solidFill>
                <a:effectLst/>
                <a:latin typeface="Consolas" panose="020B0609020204030204" pitchFamily="49" charset="0"/>
              </a:rPr>
              <a:t>hiscore</a:t>
            </a:r>
            <a:r>
              <a:rPr lang="en-IN" sz="1050" b="0" dirty="0">
                <a:solidFill>
                  <a:srgbClr val="CE9178"/>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JSON</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stringify</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hiscoreval</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hiscoreBox</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innerHTML</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CE9178"/>
                </a:solidFill>
                <a:effectLst/>
                <a:latin typeface="Consolas" panose="020B0609020204030204" pitchFamily="49" charset="0"/>
              </a:rPr>
              <a:t>"</a:t>
            </a:r>
            <a:r>
              <a:rPr lang="en-IN" sz="1050" b="0" dirty="0" err="1">
                <a:solidFill>
                  <a:srgbClr val="CE9178"/>
                </a:solidFill>
                <a:effectLst/>
                <a:latin typeface="Consolas" panose="020B0609020204030204" pitchFamily="49" charset="0"/>
              </a:rPr>
              <a:t>HiScore</a:t>
            </a:r>
            <a:r>
              <a:rPr lang="en-IN" sz="1050" b="0" dirty="0">
                <a:solidFill>
                  <a:srgbClr val="CE9178"/>
                </a:solidFill>
                <a:effectLst/>
                <a:latin typeface="Consolas" panose="020B0609020204030204" pitchFamily="49" charset="0"/>
              </a:rPr>
              <a:t>: "</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hiscoreval</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scoreBox</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innerHTML</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CE9178"/>
                </a:solidFill>
                <a:effectLst/>
                <a:latin typeface="Consolas" panose="020B0609020204030204" pitchFamily="49" charset="0"/>
              </a:rPr>
              <a:t>"Score: "</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score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unshift</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a</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2</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b</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16</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food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Math</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round</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a</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b</a:t>
            </a:r>
            <a:r>
              <a:rPr lang="en-IN" sz="1050" b="0" dirty="0">
                <a:solidFill>
                  <a:srgbClr val="D4D4D4"/>
                </a:solidFill>
                <a:effectLst/>
                <a:latin typeface="Consolas" panose="020B0609020204030204" pitchFamily="49" charset="0"/>
              </a:rPr>
              <a:t>-</a:t>
            </a:r>
            <a:r>
              <a:rPr lang="en-IN" sz="1050" b="0" dirty="0">
                <a:solidFill>
                  <a:srgbClr val="9CDCFE"/>
                </a:solidFill>
                <a:effectLst/>
                <a:latin typeface="Consolas" panose="020B0609020204030204" pitchFamily="49" charset="0"/>
              </a:rPr>
              <a:t>a</a:t>
            </a:r>
            <a:r>
              <a:rPr lang="en-IN" sz="1050" b="0" dirty="0">
                <a:solidFill>
                  <a:srgbClr val="FFFFFF"/>
                </a:solidFill>
                <a:effectLst/>
                <a:latin typeface="Consolas" panose="020B0609020204030204" pitchFamily="49" charset="0"/>
              </a:rPr>
              <a:t>)</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Math</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random</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Math</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round</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a</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b</a:t>
            </a:r>
            <a:r>
              <a:rPr lang="en-IN" sz="1050" b="0" dirty="0">
                <a:solidFill>
                  <a:srgbClr val="D4D4D4"/>
                </a:solidFill>
                <a:effectLst/>
                <a:latin typeface="Consolas" panose="020B0609020204030204" pitchFamily="49" charset="0"/>
              </a:rPr>
              <a:t>-</a:t>
            </a:r>
            <a:r>
              <a:rPr lang="en-IN" sz="1050" b="0" dirty="0">
                <a:solidFill>
                  <a:srgbClr val="9CDCFE"/>
                </a:solidFill>
                <a:effectLst/>
                <a:latin typeface="Consolas" panose="020B0609020204030204" pitchFamily="49" charset="0"/>
              </a:rPr>
              <a:t>a</a:t>
            </a:r>
            <a:r>
              <a:rPr lang="en-IN" sz="1050" b="0" dirty="0">
                <a:solidFill>
                  <a:srgbClr val="FFFFFF"/>
                </a:solidFill>
                <a:effectLst/>
                <a:latin typeface="Consolas" panose="020B0609020204030204" pitchFamily="49" charset="0"/>
              </a:rPr>
              <a:t>)</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Math</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random</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br>
              <a:rPr lang="en-IN" sz="1050" b="0" dirty="0">
                <a:solidFill>
                  <a:srgbClr val="FFFFFF"/>
                </a:solidFill>
                <a:effectLst/>
                <a:latin typeface="Consolas" panose="020B0609020204030204" pitchFamily="49" charset="0"/>
              </a:rPr>
            </a:br>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Moving the snake</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for</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length</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2</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D4D4D4"/>
                </a:solidFill>
                <a:effectLst/>
                <a:latin typeface="Consolas" panose="020B0609020204030204" pitchFamily="49" charset="0"/>
              </a:rPr>
              <a:t>&gt;=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 </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i</a:t>
            </a:r>
            <a:r>
              <a:rPr lang="en-IN" sz="1050" b="0" dirty="0">
                <a:solidFill>
                  <a:srgbClr val="D4D4D4"/>
                </a:solidFill>
                <a:effectLst/>
                <a:latin typeface="Consolas" panose="020B0609020204030204" pitchFamily="49" charset="0"/>
              </a:rPr>
              <a:t>+</a:t>
            </a:r>
            <a:r>
              <a:rPr lang="en-IN" sz="1050" b="0" dirty="0">
                <a:solidFill>
                  <a:srgbClr val="B5CEA8"/>
                </a:solidFill>
                <a:effectLst/>
                <a:latin typeface="Consolas" panose="020B0609020204030204" pitchFamily="49" charset="0"/>
              </a:rPr>
              <a:t>1</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br>
              <a:rPr lang="en-IN" sz="1050" b="0" dirty="0">
                <a:solidFill>
                  <a:srgbClr val="FFFFFF"/>
                </a:solidFill>
                <a:effectLst/>
                <a:latin typeface="Consolas" panose="020B0609020204030204" pitchFamily="49" charset="0"/>
              </a:rPr>
            </a:b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a:t>
            </a:r>
          </a:p>
          <a:p>
            <a:br>
              <a:rPr lang="en-IN" sz="1050" b="0" dirty="0">
                <a:solidFill>
                  <a:srgbClr val="FFFFFF"/>
                </a:solidFill>
                <a:effectLst/>
                <a:latin typeface="Consolas" panose="020B0609020204030204" pitchFamily="49" charset="0"/>
              </a:rPr>
            </a:br>
            <a:endParaRPr lang="en-IN" sz="1050" dirty="0"/>
          </a:p>
        </p:txBody>
      </p:sp>
      <p:sp>
        <p:nvSpPr>
          <p:cNvPr id="10" name="TextBox 9">
            <a:extLst>
              <a:ext uri="{FF2B5EF4-FFF2-40B4-BE49-F238E27FC236}">
                <a16:creationId xmlns:a16="http://schemas.microsoft.com/office/drawing/2014/main" id="{9F7664B2-476A-EDC5-DF54-A8235BA54A2A}"/>
              </a:ext>
            </a:extLst>
          </p:cNvPr>
          <p:cNvSpPr txBox="1"/>
          <p:nvPr/>
        </p:nvSpPr>
        <p:spPr>
          <a:xfrm>
            <a:off x="6562554" y="73152"/>
            <a:ext cx="5477670" cy="4431983"/>
          </a:xfrm>
          <a:prstGeom prst="rect">
            <a:avLst/>
          </a:prstGeom>
          <a:noFill/>
        </p:spPr>
        <p:txBody>
          <a:bodyPr wrap="square" rtlCol="0">
            <a:spAutoFit/>
          </a:bodyPr>
          <a:lstStyle/>
          <a:p>
            <a:r>
              <a:rPr lang="en-IN" sz="500" b="0" dirty="0">
                <a:solidFill>
                  <a:srgbClr val="FFFFFF"/>
                </a:solidFill>
                <a:effectLst/>
                <a:latin typeface="Consolas" panose="020B0609020204030204" pitchFamily="49" charset="0"/>
              </a:rPr>
              <a:t>    </a:t>
            </a:r>
            <a:r>
              <a:rPr lang="en-IN" sz="1200" b="0" dirty="0">
                <a:solidFill>
                  <a:srgbClr val="7CA668"/>
                </a:solidFill>
                <a:effectLst/>
                <a:latin typeface="Consolas" panose="020B0609020204030204" pitchFamily="49" charset="0"/>
              </a:rPr>
              <a:t>// Part 2: Display the snake and Food</a:t>
            </a:r>
            <a:endParaRPr lang="en-IN" sz="1200" b="0" dirty="0">
              <a:solidFill>
                <a:srgbClr val="FFFFFF"/>
              </a:solidFill>
              <a:effectLst/>
              <a:latin typeface="Consolas" panose="020B0609020204030204" pitchFamily="49" charset="0"/>
            </a:endParaRPr>
          </a:p>
          <a:p>
            <a:r>
              <a:rPr lang="en-IN" sz="1200" b="0" dirty="0">
                <a:solidFill>
                  <a:srgbClr val="FFFFFF"/>
                </a:solidFill>
                <a:effectLst/>
                <a:latin typeface="Consolas" panose="020B0609020204030204" pitchFamily="49" charset="0"/>
              </a:rPr>
              <a:t>    </a:t>
            </a:r>
            <a:r>
              <a:rPr lang="en-IN" sz="1200" b="0" dirty="0">
                <a:solidFill>
                  <a:srgbClr val="7CA668"/>
                </a:solidFill>
                <a:effectLst/>
                <a:latin typeface="Consolas" panose="020B0609020204030204" pitchFamily="49" charset="0"/>
              </a:rPr>
              <a:t>// Display the snake</a:t>
            </a:r>
            <a:endParaRPr lang="en-IN" sz="1200" b="0" dirty="0">
              <a:solidFill>
                <a:srgbClr val="FFFFFF"/>
              </a:solidFill>
              <a:effectLst/>
              <a:latin typeface="Consolas" panose="020B0609020204030204" pitchFamily="49" charset="0"/>
            </a:endParaRP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board</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innerHTML</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snakeArr</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forEach</a:t>
            </a:r>
            <a:r>
              <a:rPr lang="en-IN" sz="1200" b="0" dirty="0">
                <a:solidFill>
                  <a:srgbClr val="FFFFFF"/>
                </a:solidFill>
                <a:effectLst/>
                <a:latin typeface="Consolas" panose="020B0609020204030204" pitchFamily="49" charset="0"/>
              </a:rPr>
              <a:t>((</a:t>
            </a:r>
            <a:r>
              <a:rPr lang="en-IN" sz="1200" b="0" dirty="0">
                <a:solidFill>
                  <a:srgbClr val="9CDCFE"/>
                </a:solidFill>
                <a:effectLst/>
                <a:latin typeface="Consolas" panose="020B0609020204030204" pitchFamily="49" charset="0"/>
              </a:rPr>
              <a:t>e</a:t>
            </a:r>
            <a:r>
              <a:rPr lang="en-IN" sz="1200" b="0" dirty="0">
                <a:solidFill>
                  <a:srgbClr val="FFFFFF"/>
                </a:solidFill>
                <a:effectLst/>
                <a:latin typeface="Consolas" panose="020B0609020204030204" pitchFamily="49" charset="0"/>
              </a:rPr>
              <a:t>, </a:t>
            </a:r>
            <a:r>
              <a:rPr lang="en-IN" sz="1200" b="0" dirty="0">
                <a:solidFill>
                  <a:srgbClr val="9CDCFE"/>
                </a:solidFill>
                <a:effectLst/>
                <a:latin typeface="Consolas" panose="020B0609020204030204" pitchFamily="49" charset="0"/>
              </a:rPr>
              <a:t>index</a:t>
            </a:r>
            <a:r>
              <a:rPr lang="en-IN" sz="1200" b="0" dirty="0">
                <a:solidFill>
                  <a:srgbClr val="FFFFFF"/>
                </a:solidFill>
                <a:effectLst/>
                <a:latin typeface="Consolas" panose="020B0609020204030204" pitchFamily="49" charset="0"/>
              </a:rPr>
              <a:t>)</a:t>
            </a:r>
            <a:r>
              <a:rPr lang="en-IN" sz="1200" b="0" dirty="0">
                <a:solidFill>
                  <a:srgbClr val="569CD6"/>
                </a:solidFill>
                <a:effectLst/>
                <a:latin typeface="Consolas" panose="020B0609020204030204" pitchFamily="49" charset="0"/>
              </a:rPr>
              <a:t>=&gt;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snakeElement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document</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createElement</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'div'</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style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gridRowStart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y</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style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gridColumnStart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x</a:t>
            </a:r>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r>
              <a:rPr lang="en-IN" sz="1200" b="0" dirty="0">
                <a:solidFill>
                  <a:srgbClr val="FFFFFF"/>
                </a:solidFill>
                <a:effectLst/>
                <a:latin typeface="Consolas" panose="020B0609020204030204" pitchFamily="49" charset="0"/>
              </a:rPr>
              <a:t>        </a:t>
            </a:r>
            <a:r>
              <a:rPr lang="en-IN" sz="1200" b="0" dirty="0">
                <a:solidFill>
                  <a:srgbClr val="C586C0"/>
                </a:solidFill>
                <a:effectLst/>
                <a:latin typeface="Consolas" panose="020B0609020204030204" pitchFamily="49" charset="0"/>
              </a:rPr>
              <a:t>if</a:t>
            </a:r>
            <a:r>
              <a:rPr lang="en-IN" sz="1200" b="0" dirty="0">
                <a:solidFill>
                  <a:srgbClr val="FFFFFF"/>
                </a:solidFill>
                <a:effectLst/>
                <a:latin typeface="Consolas" panose="020B0609020204030204" pitchFamily="49" charset="0"/>
              </a:rPr>
              <a:t>(</a:t>
            </a:r>
            <a:r>
              <a:rPr lang="en-IN" sz="1200" b="0" dirty="0">
                <a:solidFill>
                  <a:srgbClr val="9CDCFE"/>
                </a:solidFill>
                <a:effectLst/>
                <a:latin typeface="Consolas" panose="020B0609020204030204" pitchFamily="49" charset="0"/>
              </a:rPr>
              <a:t>index</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classList</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add</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'head'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C586C0"/>
                </a:solidFill>
                <a:effectLst/>
                <a:latin typeface="Consolas" panose="020B0609020204030204" pitchFamily="49" charset="0"/>
              </a:rPr>
              <a:t>else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snakeElement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classList</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add</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'snake'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board</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appendChild</a:t>
            </a:r>
            <a:r>
              <a:rPr lang="en-IN" sz="1200" b="0" dirty="0">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snakeElement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7CA668"/>
                </a:solidFill>
                <a:effectLst/>
                <a:latin typeface="Consolas" panose="020B0609020204030204" pitchFamily="49" charset="0"/>
              </a:rPr>
              <a:t>// Display the food</a:t>
            </a:r>
            <a:endParaRPr lang="en-IN" sz="1200" b="0" dirty="0">
              <a:solidFill>
                <a:srgbClr val="FFFFFF"/>
              </a:solidFill>
              <a:effectLst/>
              <a:latin typeface="Consolas" panose="020B0609020204030204" pitchFamily="49" charset="0"/>
            </a:endParaRP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foodElement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document</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createElement</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'div'</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style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gridRowStart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y</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style</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gridColumnStart</a:t>
            </a:r>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t>
            </a:r>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foodElement</a:t>
            </a:r>
            <a:r>
              <a:rPr lang="en-IN" sz="1200" b="0" dirty="0" err="1">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classList</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add</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'food'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9CDCFE"/>
                </a:solidFill>
                <a:effectLst/>
                <a:latin typeface="Consolas" panose="020B0609020204030204" pitchFamily="49" charset="0"/>
              </a:rPr>
              <a:t>board</a:t>
            </a:r>
            <a:r>
              <a:rPr lang="en-IN" sz="1200" b="0" dirty="0" err="1">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appendChild</a:t>
            </a:r>
            <a:r>
              <a:rPr lang="en-IN" sz="1200" b="0" dirty="0">
                <a:solidFill>
                  <a:srgbClr val="FFFFFF"/>
                </a:solidFill>
                <a:effectLst/>
                <a:latin typeface="Consolas" panose="020B0609020204030204" pitchFamily="49" charset="0"/>
              </a:rPr>
              <a:t>(</a:t>
            </a:r>
            <a:r>
              <a:rPr lang="en-IN" sz="1200" b="0" dirty="0" err="1">
                <a:solidFill>
                  <a:srgbClr val="9CDCFE"/>
                </a:solidFill>
                <a:effectLst/>
                <a:latin typeface="Consolas" panose="020B0609020204030204" pitchFamily="49" charset="0"/>
              </a:rPr>
              <a:t>foodElement</a:t>
            </a:r>
            <a:r>
              <a:rPr lang="en-IN" sz="1200" b="0" dirty="0">
                <a:solidFill>
                  <a:srgbClr val="FFFFFF"/>
                </a:solidFill>
                <a:effectLst/>
                <a:latin typeface="Consolas" panose="020B0609020204030204" pitchFamily="49" charset="0"/>
              </a:rPr>
              <a:t>);</a:t>
            </a:r>
            <a:br>
              <a:rPr lang="en-IN" sz="1200" b="0" dirty="0">
                <a:solidFill>
                  <a:srgbClr val="FFFFFF"/>
                </a:solidFill>
                <a:effectLst/>
                <a:latin typeface="Consolas" panose="020B0609020204030204" pitchFamily="49" charset="0"/>
              </a:rPr>
            </a:br>
            <a:r>
              <a:rPr lang="en-IN" sz="1200" b="0" dirty="0">
                <a:solidFill>
                  <a:srgbClr val="FFFFFF"/>
                </a:solidFill>
                <a:effectLst/>
                <a:latin typeface="Consolas" panose="020B0609020204030204" pitchFamily="49" charset="0"/>
              </a:rPr>
              <a:t>}</a:t>
            </a:r>
            <a:br>
              <a:rPr lang="en-IN" sz="800" b="0" dirty="0">
                <a:solidFill>
                  <a:srgbClr val="FFFFFF"/>
                </a:solidFill>
                <a:effectLst/>
                <a:latin typeface="Consolas" panose="020B0609020204030204" pitchFamily="49" charset="0"/>
              </a:rPr>
            </a:br>
            <a:endParaRPr lang="en-IN" sz="500" dirty="0"/>
          </a:p>
        </p:txBody>
      </p:sp>
    </p:spTree>
    <p:extLst>
      <p:ext uri="{BB962C8B-B14F-4D97-AF65-F5344CB8AC3E}">
        <p14:creationId xmlns:p14="http://schemas.microsoft.com/office/powerpoint/2010/main" val="1346195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02D883-80D6-8E45-325F-BAF50785AB3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11</a:t>
            </a:fld>
            <a:endParaRPr lang="en-IN"/>
          </a:p>
        </p:txBody>
      </p:sp>
      <p:sp>
        <p:nvSpPr>
          <p:cNvPr id="3" name="TextBox 2">
            <a:extLst>
              <a:ext uri="{FF2B5EF4-FFF2-40B4-BE49-F238E27FC236}">
                <a16:creationId xmlns:a16="http://schemas.microsoft.com/office/drawing/2014/main" id="{0458E7BC-FB6C-4A2C-384F-2217EB339854}"/>
              </a:ext>
            </a:extLst>
          </p:cNvPr>
          <p:cNvSpPr txBox="1"/>
          <p:nvPr/>
        </p:nvSpPr>
        <p:spPr>
          <a:xfrm>
            <a:off x="3822192" y="0"/>
            <a:ext cx="6510528" cy="6863417"/>
          </a:xfrm>
          <a:prstGeom prst="rect">
            <a:avLst/>
          </a:prstGeom>
          <a:noFill/>
        </p:spPr>
        <p:txBody>
          <a:bodyPr wrap="square" rtlCol="0">
            <a:spAutoFit/>
          </a:bodyPr>
          <a:lstStyle/>
          <a:p>
            <a:r>
              <a:rPr lang="en-IN" sz="1000" b="0" dirty="0">
                <a:solidFill>
                  <a:srgbClr val="7CA668"/>
                </a:solidFill>
                <a:effectLst/>
                <a:latin typeface="Consolas" panose="020B0609020204030204" pitchFamily="49" charset="0"/>
              </a:rPr>
              <a:t>// Main logic starts here</a:t>
            </a:r>
            <a:endParaRPr lang="en-IN" sz="1000" b="0" dirty="0">
              <a:solidFill>
                <a:srgbClr val="FFFFFF"/>
              </a:solidFill>
              <a:effectLst/>
              <a:latin typeface="Consolas" panose="020B0609020204030204" pitchFamily="49" charset="0"/>
            </a:endParaRPr>
          </a:p>
          <a:p>
            <a:r>
              <a:rPr lang="en-IN" sz="1000" b="0" dirty="0" err="1">
                <a:solidFill>
                  <a:srgbClr val="9CDCFE"/>
                </a:solidFill>
                <a:effectLst/>
                <a:latin typeface="Consolas" panose="020B0609020204030204" pitchFamily="49" charset="0"/>
              </a:rPr>
              <a:t>musicSound</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play</a:t>
            </a:r>
            <a:r>
              <a:rPr lang="en-IN" sz="1000" b="0" dirty="0">
                <a:solidFill>
                  <a:srgbClr val="FFFFFF"/>
                </a:solidFill>
                <a:effectLst/>
                <a:latin typeface="Consolas" panose="020B0609020204030204" pitchFamily="49" charset="0"/>
              </a:rPr>
              <a:t>();</a:t>
            </a:r>
          </a:p>
          <a:p>
            <a:r>
              <a:rPr lang="en-IN" sz="1000" b="0" dirty="0">
                <a:solidFill>
                  <a:srgbClr val="569CD6"/>
                </a:solidFill>
                <a:effectLst/>
                <a:latin typeface="Consolas" panose="020B0609020204030204" pitchFamily="49" charset="0"/>
              </a:rPr>
              <a:t>let</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hiscore</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localStorage</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getItem</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hiscore</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C586C0"/>
                </a:solidFill>
                <a:effectLst/>
                <a:latin typeface="Consolas" panose="020B0609020204030204" pitchFamily="49" charset="0"/>
              </a:rPr>
              <a:t>if</a:t>
            </a:r>
            <a:r>
              <a:rPr lang="en-IN" sz="1000" b="0" dirty="0">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hiscore</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569CD6"/>
                </a:solidFill>
                <a:effectLst/>
                <a:latin typeface="Consolas" panose="020B0609020204030204" pitchFamily="49" charset="0"/>
              </a:rPr>
              <a:t>null</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hiscoreval</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localStorage</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setItem</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hiscore</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JSON</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stringify</a:t>
            </a:r>
            <a:r>
              <a:rPr lang="en-IN" sz="1000" b="0" dirty="0">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hiscoreval</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a:t>
            </a:r>
          </a:p>
          <a:p>
            <a:r>
              <a:rPr lang="en-IN" sz="1000" b="0" dirty="0">
                <a:solidFill>
                  <a:srgbClr val="C586C0"/>
                </a:solidFill>
                <a:effectLst/>
                <a:latin typeface="Consolas" panose="020B0609020204030204" pitchFamily="49" charset="0"/>
              </a:rPr>
              <a:t>else</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hiscoreval</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JSON</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parse</a:t>
            </a:r>
            <a:r>
              <a:rPr lang="en-IN" sz="1000" b="0" dirty="0">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hiscore</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hiscoreBox</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innerHTML</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HiScore</a:t>
            </a:r>
            <a:r>
              <a:rPr lang="en-IN" sz="1000" b="0" dirty="0">
                <a:solidFill>
                  <a:srgbClr val="CE9178"/>
                </a:solidFill>
                <a:effectLst/>
                <a:latin typeface="Consolas" panose="020B0609020204030204" pitchFamily="49" charset="0"/>
              </a:rPr>
              <a:t>: "</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hiscore</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a:t>
            </a:r>
            <a:br>
              <a:rPr lang="en-IN" sz="1000" b="0" dirty="0">
                <a:solidFill>
                  <a:srgbClr val="FFFFFF"/>
                </a:solidFill>
                <a:effectLst/>
                <a:latin typeface="Consolas" panose="020B0609020204030204" pitchFamily="49" charset="0"/>
              </a:rPr>
            </a:br>
            <a:r>
              <a:rPr lang="en-IN" sz="1000" b="0" dirty="0" err="1">
                <a:solidFill>
                  <a:srgbClr val="9CDCFE"/>
                </a:solidFill>
                <a:effectLst/>
                <a:latin typeface="Consolas" panose="020B0609020204030204" pitchFamily="49" charset="0"/>
              </a:rPr>
              <a:t>window</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requestAnimationFrame</a:t>
            </a:r>
            <a:r>
              <a:rPr lang="en-IN" sz="1000" b="0" dirty="0">
                <a:solidFill>
                  <a:srgbClr val="FFFFFF"/>
                </a:solidFill>
                <a:effectLst/>
                <a:latin typeface="Consolas" panose="020B0609020204030204" pitchFamily="49" charset="0"/>
              </a:rPr>
              <a:t>(</a:t>
            </a:r>
            <a:r>
              <a:rPr lang="en-IN" sz="1000" b="0" dirty="0">
                <a:solidFill>
                  <a:srgbClr val="9CDCFE"/>
                </a:solidFill>
                <a:effectLst/>
                <a:latin typeface="Consolas" panose="020B0609020204030204" pitchFamily="49" charset="0"/>
              </a:rPr>
              <a:t>main</a:t>
            </a:r>
            <a:r>
              <a:rPr lang="en-IN" sz="1000" b="0" dirty="0">
                <a:solidFill>
                  <a:srgbClr val="FFFFFF"/>
                </a:solidFill>
                <a:effectLst/>
                <a:latin typeface="Consolas" panose="020B0609020204030204" pitchFamily="49" charset="0"/>
              </a:rPr>
              <a:t>);</a:t>
            </a:r>
          </a:p>
          <a:p>
            <a:r>
              <a:rPr lang="en-IN" sz="1000" b="0" dirty="0" err="1">
                <a:solidFill>
                  <a:srgbClr val="9CDCFE"/>
                </a:solidFill>
                <a:effectLst/>
                <a:latin typeface="Consolas" panose="020B0609020204030204" pitchFamily="49" charset="0"/>
              </a:rPr>
              <a:t>window</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addEventListener</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keydown</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e</a:t>
            </a:r>
            <a:r>
              <a:rPr lang="en-IN" sz="1000" b="0" dirty="0">
                <a:solidFill>
                  <a:srgbClr val="FFFFFF"/>
                </a:solidFill>
                <a:effectLst/>
                <a:latin typeface="Consolas" panose="020B0609020204030204" pitchFamily="49" charset="0"/>
              </a:rPr>
              <a:t> </a:t>
            </a:r>
            <a:r>
              <a:rPr lang="en-IN" sz="1000" b="0" dirty="0">
                <a:solidFill>
                  <a:srgbClr val="569CD6"/>
                </a:solidFill>
                <a:effectLst/>
                <a:latin typeface="Consolas" panose="020B0609020204030204" pitchFamily="49" charset="0"/>
              </a:rPr>
              <a:t>=&gt;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x:</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y:</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1</a:t>
            </a:r>
            <a:r>
              <a:rPr lang="en-IN" sz="1000" b="0" dirty="0">
                <a:solidFill>
                  <a:srgbClr val="FFFFFF"/>
                </a:solidFill>
                <a:effectLst/>
                <a:latin typeface="Consolas" panose="020B0609020204030204" pitchFamily="49" charset="0"/>
              </a:rPr>
              <a:t>} </a:t>
            </a:r>
            <a:r>
              <a:rPr lang="en-IN" sz="1000" b="0" dirty="0">
                <a:solidFill>
                  <a:srgbClr val="7CA668"/>
                </a:solidFill>
                <a:effectLst/>
                <a:latin typeface="Consolas" panose="020B0609020204030204" pitchFamily="49" charset="0"/>
              </a:rPr>
              <a:t>// Start the game</a:t>
            </a:r>
            <a:endParaRPr lang="en-IN" sz="1000" b="0" dirty="0">
              <a:solidFill>
                <a:srgbClr val="FFFFFF"/>
              </a:solidFill>
              <a:effectLst/>
              <a:latin typeface="Consolas" panose="020B0609020204030204" pitchFamily="49" charset="0"/>
            </a:endParaRP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moveSound</a:t>
            </a:r>
            <a:r>
              <a:rPr lang="en-IN" sz="1000" b="0" dirty="0" err="1">
                <a:solidFill>
                  <a:srgbClr val="FFFFFF"/>
                </a:solidFill>
                <a:effectLst/>
                <a:latin typeface="Consolas" panose="020B0609020204030204" pitchFamily="49" charset="0"/>
              </a:rPr>
              <a:t>.</a:t>
            </a:r>
            <a:r>
              <a:rPr lang="en-IN" sz="1000" b="0" dirty="0" err="1">
                <a:solidFill>
                  <a:srgbClr val="DCDCAA"/>
                </a:solidFill>
                <a:effectLst/>
                <a:latin typeface="Consolas" panose="020B0609020204030204" pitchFamily="49" charset="0"/>
              </a:rPr>
              <a:t>play</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switch</a:t>
            </a:r>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e</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key</a:t>
            </a:r>
            <a:r>
              <a:rPr lang="en-IN" sz="1000" b="0" dirty="0">
                <a:solidFill>
                  <a:srgbClr val="FFFFFF"/>
                </a:solidFill>
                <a:effectLst/>
                <a:latin typeface="Consolas" panose="020B0609020204030204" pitchFamily="49" charset="0"/>
              </a:rPr>
              <a:t>) {</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case</a:t>
            </a:r>
            <a:r>
              <a:rPr lang="en-IN" sz="1000" b="0" dirty="0">
                <a:solidFill>
                  <a:srgbClr val="FFFFFF"/>
                </a:solidFill>
                <a:effectLst/>
                <a:latin typeface="Consolas" panose="020B0609020204030204" pitchFamily="49" charset="0"/>
              </a:rPr>
              <a:t> </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ArrowUp</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console</a:t>
            </a:r>
            <a:r>
              <a:rPr lang="en-IN" sz="1000" b="0" dirty="0">
                <a:solidFill>
                  <a:srgbClr val="FFFFFF"/>
                </a:solidFill>
                <a:effectLst/>
                <a:latin typeface="Consolas" panose="020B0609020204030204" pitchFamily="49" charset="0"/>
              </a:rPr>
              <a:t>.</a:t>
            </a:r>
            <a:r>
              <a:rPr lang="en-IN" sz="1000" b="0" dirty="0">
                <a:solidFill>
                  <a:srgbClr val="DCDCAA"/>
                </a:solidFill>
                <a:effectLst/>
                <a:latin typeface="Consolas" panose="020B0609020204030204" pitchFamily="49" charset="0"/>
              </a:rPr>
              <a:t>log</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ArrowUp</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x</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y</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break</a:t>
            </a:r>
            <a:r>
              <a:rPr lang="en-IN" sz="1000" b="0" dirty="0">
                <a:solidFill>
                  <a:srgbClr val="FFFFFF"/>
                </a:solidFill>
                <a:effectLst/>
                <a:latin typeface="Consolas" panose="020B0609020204030204" pitchFamily="49" charset="0"/>
              </a:rPr>
              <a:t>;</a:t>
            </a:r>
          </a:p>
          <a:p>
            <a:br>
              <a:rPr lang="en-IN" sz="1000" b="0" dirty="0">
                <a:solidFill>
                  <a:srgbClr val="FFFFFF"/>
                </a:solidFill>
                <a:effectLst/>
                <a:latin typeface="Consolas" panose="020B0609020204030204" pitchFamily="49" charset="0"/>
              </a:rPr>
            </a:br>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case</a:t>
            </a:r>
            <a:r>
              <a:rPr lang="en-IN" sz="1000" b="0" dirty="0">
                <a:solidFill>
                  <a:srgbClr val="FFFFFF"/>
                </a:solidFill>
                <a:effectLst/>
                <a:latin typeface="Consolas" panose="020B0609020204030204" pitchFamily="49" charset="0"/>
              </a:rPr>
              <a:t> </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ArrowDown</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console</a:t>
            </a:r>
            <a:r>
              <a:rPr lang="en-IN" sz="1000" b="0" dirty="0">
                <a:solidFill>
                  <a:srgbClr val="FFFFFF"/>
                </a:solidFill>
                <a:effectLst/>
                <a:latin typeface="Consolas" panose="020B0609020204030204" pitchFamily="49" charset="0"/>
              </a:rPr>
              <a:t>.</a:t>
            </a:r>
            <a:r>
              <a:rPr lang="en-IN" sz="1000" b="0" dirty="0">
                <a:solidFill>
                  <a:srgbClr val="DCDCAA"/>
                </a:solidFill>
                <a:effectLst/>
                <a:latin typeface="Consolas" panose="020B0609020204030204" pitchFamily="49" charset="0"/>
              </a:rPr>
              <a:t>log</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ArrowDown</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x</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y</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1</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break</a:t>
            </a:r>
            <a:r>
              <a:rPr lang="en-IN" sz="1000" b="0" dirty="0">
                <a:solidFill>
                  <a:srgbClr val="FFFFFF"/>
                </a:solidFill>
                <a:effectLst/>
                <a:latin typeface="Consolas" panose="020B0609020204030204" pitchFamily="49" charset="0"/>
              </a:rPr>
              <a:t>;</a:t>
            </a:r>
          </a:p>
          <a:p>
            <a:br>
              <a:rPr lang="en-IN" sz="1000" b="0" dirty="0">
                <a:solidFill>
                  <a:srgbClr val="FFFFFF"/>
                </a:solidFill>
                <a:effectLst/>
                <a:latin typeface="Consolas" panose="020B0609020204030204" pitchFamily="49" charset="0"/>
              </a:rPr>
            </a:br>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case</a:t>
            </a:r>
            <a:r>
              <a:rPr lang="en-IN" sz="1000" b="0" dirty="0">
                <a:solidFill>
                  <a:srgbClr val="FFFFFF"/>
                </a:solidFill>
                <a:effectLst/>
                <a:latin typeface="Consolas" panose="020B0609020204030204" pitchFamily="49" charset="0"/>
              </a:rPr>
              <a:t> </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ArrowLeft</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console</a:t>
            </a:r>
            <a:r>
              <a:rPr lang="en-IN" sz="1000" b="0" dirty="0">
                <a:solidFill>
                  <a:srgbClr val="FFFFFF"/>
                </a:solidFill>
                <a:effectLst/>
                <a:latin typeface="Consolas" panose="020B0609020204030204" pitchFamily="49" charset="0"/>
              </a:rPr>
              <a:t>.</a:t>
            </a:r>
            <a:r>
              <a:rPr lang="en-IN" sz="1000" b="0" dirty="0">
                <a:solidFill>
                  <a:srgbClr val="DCDCAA"/>
                </a:solidFill>
                <a:effectLst/>
                <a:latin typeface="Consolas" panose="020B0609020204030204" pitchFamily="49" charset="0"/>
              </a:rPr>
              <a:t>log</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ArrowLeft</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x</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B5CEA8"/>
                </a:solidFill>
                <a:effectLst/>
                <a:latin typeface="Consolas" panose="020B0609020204030204" pitchFamily="49" charset="0"/>
              </a:rPr>
              <a:t>1</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y</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break</a:t>
            </a:r>
            <a:r>
              <a:rPr lang="en-IN" sz="1000" b="0" dirty="0">
                <a:solidFill>
                  <a:srgbClr val="FFFFFF"/>
                </a:solidFill>
                <a:effectLst/>
                <a:latin typeface="Consolas" panose="020B0609020204030204" pitchFamily="49" charset="0"/>
              </a:rPr>
              <a:t>;</a:t>
            </a:r>
          </a:p>
          <a:p>
            <a:br>
              <a:rPr lang="en-IN" sz="1000" b="0" dirty="0">
                <a:solidFill>
                  <a:srgbClr val="FFFFFF"/>
                </a:solidFill>
                <a:effectLst/>
                <a:latin typeface="Consolas" panose="020B0609020204030204" pitchFamily="49" charset="0"/>
              </a:rPr>
            </a:br>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case</a:t>
            </a:r>
            <a:r>
              <a:rPr lang="en-IN" sz="1000" b="0" dirty="0">
                <a:solidFill>
                  <a:srgbClr val="FFFFFF"/>
                </a:solidFill>
                <a:effectLst/>
                <a:latin typeface="Consolas" panose="020B0609020204030204" pitchFamily="49" charset="0"/>
              </a:rPr>
              <a:t> </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ArrowRight</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9CDCFE"/>
                </a:solidFill>
                <a:effectLst/>
                <a:latin typeface="Consolas" panose="020B0609020204030204" pitchFamily="49" charset="0"/>
              </a:rPr>
              <a:t>console</a:t>
            </a:r>
            <a:r>
              <a:rPr lang="en-IN" sz="1000" b="0" dirty="0">
                <a:solidFill>
                  <a:srgbClr val="FFFFFF"/>
                </a:solidFill>
                <a:effectLst/>
                <a:latin typeface="Consolas" panose="020B0609020204030204" pitchFamily="49" charset="0"/>
              </a:rPr>
              <a:t>.</a:t>
            </a:r>
            <a:r>
              <a:rPr lang="en-IN" sz="1000" b="0" dirty="0">
                <a:solidFill>
                  <a:srgbClr val="DCDCAA"/>
                </a:solidFill>
                <a:effectLst/>
                <a:latin typeface="Consolas" panose="020B0609020204030204" pitchFamily="49" charset="0"/>
              </a:rPr>
              <a:t>log</a:t>
            </a:r>
            <a:r>
              <a:rPr lang="en-IN" sz="1000" b="0" dirty="0">
                <a:solidFill>
                  <a:srgbClr val="FFFFFF"/>
                </a:solidFill>
                <a:effectLst/>
                <a:latin typeface="Consolas" panose="020B0609020204030204" pitchFamily="49" charset="0"/>
              </a:rPr>
              <a:t>(</a:t>
            </a:r>
            <a:r>
              <a:rPr lang="en-IN" sz="1000" b="0" dirty="0">
                <a:solidFill>
                  <a:srgbClr val="CE9178"/>
                </a:solidFill>
                <a:effectLst/>
                <a:latin typeface="Consolas" panose="020B0609020204030204" pitchFamily="49" charset="0"/>
              </a:rPr>
              <a:t>"</a:t>
            </a:r>
            <a:r>
              <a:rPr lang="en-IN" sz="1000" b="0" dirty="0" err="1">
                <a:solidFill>
                  <a:srgbClr val="CE9178"/>
                </a:solidFill>
                <a:effectLst/>
                <a:latin typeface="Consolas" panose="020B0609020204030204" pitchFamily="49" charset="0"/>
              </a:rPr>
              <a:t>ArrowRight</a:t>
            </a:r>
            <a:r>
              <a:rPr lang="en-IN" sz="1000" b="0" dirty="0">
                <a:solidFill>
                  <a:srgbClr val="CE9178"/>
                </a:solidFill>
                <a:effectLst/>
                <a:latin typeface="Consolas" panose="020B0609020204030204" pitchFamily="49" charset="0"/>
              </a:rPr>
              <a: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x</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1</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err="1">
                <a:solidFill>
                  <a:srgbClr val="9CDCFE"/>
                </a:solidFill>
                <a:effectLst/>
                <a:latin typeface="Consolas" panose="020B0609020204030204" pitchFamily="49" charset="0"/>
              </a:rPr>
              <a:t>inputDir</a:t>
            </a:r>
            <a:r>
              <a:rPr lang="en-IN" sz="1000" b="0" dirty="0" err="1">
                <a:solidFill>
                  <a:srgbClr val="FFFFFF"/>
                </a:solidFill>
                <a:effectLst/>
                <a:latin typeface="Consolas" panose="020B0609020204030204" pitchFamily="49" charset="0"/>
              </a:rPr>
              <a:t>.</a:t>
            </a:r>
            <a:r>
              <a:rPr lang="en-IN" sz="1000" b="0" dirty="0" err="1">
                <a:solidFill>
                  <a:srgbClr val="9CDCFE"/>
                </a:solidFill>
                <a:effectLst/>
                <a:latin typeface="Consolas" panose="020B0609020204030204" pitchFamily="49" charset="0"/>
              </a:rPr>
              <a:t>y</a:t>
            </a:r>
            <a:r>
              <a:rPr lang="en-IN" sz="1000" b="0" dirty="0">
                <a:solidFill>
                  <a:srgbClr val="FFFFFF"/>
                </a:solidFill>
                <a:effectLst/>
                <a:latin typeface="Consolas" panose="020B0609020204030204" pitchFamily="49" charset="0"/>
              </a:rPr>
              <a:t> </a:t>
            </a:r>
            <a:r>
              <a:rPr lang="en-IN" sz="1000" b="0" dirty="0">
                <a:solidFill>
                  <a:srgbClr val="D4D4D4"/>
                </a:solidFill>
                <a:effectLst/>
                <a:latin typeface="Consolas" panose="020B0609020204030204" pitchFamily="49" charset="0"/>
              </a:rPr>
              <a:t>=</a:t>
            </a:r>
            <a:r>
              <a:rPr lang="en-IN" sz="1000" b="0" dirty="0">
                <a:solidFill>
                  <a:srgbClr val="FFFFFF"/>
                </a:solidFill>
                <a:effectLst/>
                <a:latin typeface="Consolas" panose="020B0609020204030204" pitchFamily="49" charset="0"/>
              </a:rPr>
              <a:t> </a:t>
            </a:r>
            <a:r>
              <a:rPr lang="en-IN" sz="1000" b="0" dirty="0">
                <a:solidFill>
                  <a:srgbClr val="B5CEA8"/>
                </a:solidFill>
                <a:effectLst/>
                <a:latin typeface="Consolas" panose="020B0609020204030204" pitchFamily="49" charset="0"/>
              </a:rPr>
              <a:t>0</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break</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default</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r>
              <a:rPr lang="en-IN" sz="1000" b="0" dirty="0">
                <a:solidFill>
                  <a:srgbClr val="C586C0"/>
                </a:solidFill>
                <a:effectLst/>
                <a:latin typeface="Consolas" panose="020B0609020204030204" pitchFamily="49" charset="0"/>
              </a:rPr>
              <a:t>break</a:t>
            </a:r>
            <a:r>
              <a:rPr lang="en-IN" sz="1000" b="0" dirty="0">
                <a:solidFill>
                  <a:srgbClr val="FFFFFF"/>
                </a:solidFill>
                <a:effectLst/>
                <a:latin typeface="Consolas" panose="020B0609020204030204" pitchFamily="49" charset="0"/>
              </a:rPr>
              <a:t>;</a:t>
            </a:r>
          </a:p>
          <a:p>
            <a:r>
              <a:rPr lang="en-IN" sz="1000" b="0" dirty="0">
                <a:solidFill>
                  <a:srgbClr val="FFFFFF"/>
                </a:solidFill>
                <a:effectLst/>
                <a:latin typeface="Consolas" panose="020B0609020204030204" pitchFamily="49" charset="0"/>
              </a:rPr>
              <a:t>    }</a:t>
            </a:r>
          </a:p>
          <a:p>
            <a:br>
              <a:rPr lang="en-IN" sz="1000" b="0" dirty="0">
                <a:solidFill>
                  <a:srgbClr val="FFFFFF"/>
                </a:solidFill>
                <a:effectLst/>
                <a:latin typeface="Consolas" panose="020B0609020204030204" pitchFamily="49" charset="0"/>
              </a:rPr>
            </a:br>
            <a:r>
              <a:rPr lang="en-IN" sz="1000" b="0" dirty="0">
                <a:solidFill>
                  <a:srgbClr val="FFFFFF"/>
                </a:solidFill>
                <a:effectLst/>
                <a:latin typeface="Consolas" panose="020B0609020204030204" pitchFamily="49" charset="0"/>
              </a:rPr>
              <a:t>});</a:t>
            </a:r>
          </a:p>
        </p:txBody>
      </p:sp>
    </p:spTree>
    <p:extLst>
      <p:ext uri="{BB962C8B-B14F-4D97-AF65-F5344CB8AC3E}">
        <p14:creationId xmlns:p14="http://schemas.microsoft.com/office/powerpoint/2010/main" val="217758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F3CE05-5B7E-D684-6F7D-9EC889D5D10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12</a:t>
            </a:fld>
            <a:endParaRPr lang="en-IN"/>
          </a:p>
        </p:txBody>
      </p:sp>
      <p:sp>
        <p:nvSpPr>
          <p:cNvPr id="3" name="TextBox 2">
            <a:extLst>
              <a:ext uri="{FF2B5EF4-FFF2-40B4-BE49-F238E27FC236}">
                <a16:creationId xmlns:a16="http://schemas.microsoft.com/office/drawing/2014/main" id="{5BCE310E-EC79-2BEA-7FF7-2F6B320BEC4B}"/>
              </a:ext>
            </a:extLst>
          </p:cNvPr>
          <p:cNvSpPr txBox="1"/>
          <p:nvPr/>
        </p:nvSpPr>
        <p:spPr>
          <a:xfrm>
            <a:off x="274322" y="0"/>
            <a:ext cx="4906946" cy="7294305"/>
          </a:xfrm>
          <a:prstGeom prst="rect">
            <a:avLst/>
          </a:prstGeom>
          <a:noFill/>
        </p:spPr>
        <p:txBody>
          <a:bodyPr wrap="square" rtlCol="0">
            <a:spAutoFit/>
          </a:bodyPr>
          <a:lstStyle/>
          <a:p>
            <a:r>
              <a:rPr lang="en-IN" sz="1600" b="1" u="sng" dirty="0">
                <a:solidFill>
                  <a:srgbClr val="FFFFFF"/>
                </a:solidFill>
                <a:effectLst/>
                <a:latin typeface="Consolas" panose="020B0609020204030204" pitchFamily="49" charset="0"/>
              </a:rPr>
              <a:t>CSS</a:t>
            </a:r>
          </a:p>
          <a:p>
            <a:r>
              <a:rPr lang="en-IN" sz="1200" b="0" dirty="0">
                <a:solidFill>
                  <a:srgbClr val="569CD6"/>
                </a:solidFill>
                <a:effectLst/>
                <a:latin typeface="Consolas" panose="020B0609020204030204" pitchFamily="49" charset="0"/>
              </a:rPr>
              <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padding</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margin</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0</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r>
              <a:rPr lang="en-IN" sz="1200" b="0" dirty="0">
                <a:solidFill>
                  <a:srgbClr val="D7BA7D"/>
                </a:solidFill>
                <a:effectLst/>
                <a:latin typeface="Consolas" panose="020B0609020204030204" pitchFamily="49" charset="0"/>
              </a:rPr>
              <a:t>.body</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a:t>
            </a:r>
            <a:r>
              <a:rPr lang="en-IN" sz="1200" b="0" dirty="0">
                <a:solidFill>
                  <a:srgbClr val="FFFFFF"/>
                </a:solidFill>
                <a:effectLst/>
                <a:latin typeface="Consolas" panose="020B0609020204030204" pitchFamily="49" charset="0"/>
              </a:rPr>
              <a:t>: </a:t>
            </a:r>
            <a:r>
              <a:rPr lang="en-IN" sz="1200" b="0" dirty="0" err="1">
                <a:solidFill>
                  <a:srgbClr val="DCDCAA"/>
                </a:solidFill>
                <a:effectLst/>
                <a:latin typeface="Consolas" panose="020B0609020204030204" pitchFamily="49" charset="0"/>
              </a:rPr>
              <a:t>url</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"bg1.jpg"</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min-height</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100vh</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background-size</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100vw</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100vh</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background-repeat</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no-repeat</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display</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flex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justify-content</a:t>
            </a:r>
            <a:r>
              <a:rPr lang="en-IN" sz="1200" b="0" dirty="0">
                <a:solidFill>
                  <a:srgbClr val="FFFFFF"/>
                </a:solidFill>
                <a:effectLst/>
                <a:latin typeface="Consolas" panose="020B0609020204030204" pitchFamily="49" charset="0"/>
              </a:rPr>
              <a:t>: </a:t>
            </a:r>
            <a:r>
              <a:rPr lang="en-IN" sz="1200" b="0" dirty="0" err="1">
                <a:solidFill>
                  <a:srgbClr val="CE9178"/>
                </a:solidFill>
                <a:effectLst/>
                <a:latin typeface="Consolas" panose="020B0609020204030204" pitchFamily="49" charset="0"/>
              </a:rPr>
              <a:t>center</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align-items</a:t>
            </a:r>
            <a:r>
              <a:rPr lang="en-IN" sz="1200" b="0" dirty="0">
                <a:solidFill>
                  <a:srgbClr val="FFFFFF"/>
                </a:solidFill>
                <a:effectLst/>
                <a:latin typeface="Consolas" panose="020B0609020204030204" pitchFamily="49" charset="0"/>
              </a:rPr>
              <a:t>: </a:t>
            </a:r>
            <a:r>
              <a:rPr lang="en-IN" sz="1200" b="0" dirty="0" err="1">
                <a:solidFill>
                  <a:srgbClr val="CE9178"/>
                </a:solidFill>
                <a:effectLst/>
                <a:latin typeface="Consolas" panose="020B0609020204030204" pitchFamily="49" charset="0"/>
              </a:rPr>
              <a:t>center</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r>
              <a:rPr lang="en-IN" sz="1200" b="0" dirty="0">
                <a:solidFill>
                  <a:srgbClr val="D7BA7D"/>
                </a:solidFill>
                <a:effectLst/>
                <a:latin typeface="Consolas" panose="020B0609020204030204" pitchFamily="49" charset="0"/>
              </a:rPr>
              <a:t>#scoreBox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position</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absolute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top</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9px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right</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150px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font-size</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39px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font-weight</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bold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err="1">
                <a:solidFill>
                  <a:srgbClr val="D4D4D4"/>
                </a:solidFill>
                <a:effectLst/>
                <a:latin typeface="Consolas" panose="020B0609020204030204" pitchFamily="49" charset="0"/>
              </a:rPr>
              <a:t>font-family</a:t>
            </a:r>
            <a:r>
              <a:rPr lang="en-IN" sz="1200" b="0" dirty="0" err="1">
                <a:solidFill>
                  <a:srgbClr val="FFFFFF"/>
                </a:solidFill>
                <a:effectLst/>
                <a:latin typeface="Consolas" panose="020B0609020204030204" pitchFamily="49" charset="0"/>
              </a:rPr>
              <a:t>:</a:t>
            </a:r>
            <a:r>
              <a:rPr lang="en-IN" sz="1200" b="0" dirty="0" err="1">
                <a:solidFill>
                  <a:srgbClr val="CE9178"/>
                </a:solidFill>
                <a:effectLst/>
                <a:latin typeface="Consolas" panose="020B0609020204030204" pitchFamily="49" charset="0"/>
              </a:rPr>
              <a:t>'Lucida</a:t>
            </a:r>
            <a:r>
              <a:rPr lang="en-IN" sz="1200" b="0" dirty="0">
                <a:solidFill>
                  <a:srgbClr val="CE9178"/>
                </a:solidFill>
                <a:effectLst/>
                <a:latin typeface="Consolas" panose="020B0609020204030204" pitchFamily="49" charset="0"/>
              </a:rPr>
              <a:t> Sans'</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'Lucida Sans Regular'</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'Lucida Grande'</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'Lucida Sans Unicode'</a:t>
            </a:r>
            <a:r>
              <a:rPr lang="en-IN" sz="1200" b="0" dirty="0">
                <a:solidFill>
                  <a:srgbClr val="FFFFFF"/>
                </a:solidFill>
                <a:effectLst/>
                <a:latin typeface="Consolas" panose="020B0609020204030204" pitchFamily="49" charset="0"/>
              </a:rPr>
              <a:t>, Geneva, </a:t>
            </a:r>
            <a:r>
              <a:rPr lang="en-IN" sz="1200" b="0" dirty="0">
                <a:solidFill>
                  <a:srgbClr val="CE9178"/>
                </a:solidFill>
                <a:effectLst/>
                <a:latin typeface="Consolas" panose="020B0609020204030204" pitchFamily="49" charset="0"/>
              </a:rPr>
              <a:t>Verdana</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sans-serif</a:t>
            </a:r>
            <a:endParaRPr lang="en-IN" sz="1200" b="0" dirty="0">
              <a:solidFill>
                <a:srgbClr val="FFFFFF"/>
              </a:solidFill>
              <a:effectLst/>
              <a:latin typeface="Consolas" panose="020B0609020204030204" pitchFamily="49" charset="0"/>
            </a:endParaRPr>
          </a:p>
          <a:p>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r>
              <a:rPr lang="en-IN" sz="1200" b="0" dirty="0">
                <a:solidFill>
                  <a:srgbClr val="D7BA7D"/>
                </a:solidFill>
                <a:effectLst/>
                <a:latin typeface="Consolas" panose="020B0609020204030204" pitchFamily="49" charset="0"/>
              </a:rPr>
              <a:t>#hiscoreBox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position</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absolute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top</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59px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right</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100px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font-size</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39px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font-weight</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bold</a:t>
            </a:r>
            <a:r>
              <a:rPr lang="en-IN" sz="1200" b="0" dirty="0">
                <a:solidFill>
                  <a:srgbClr val="FFFFFF"/>
                </a:solidFill>
                <a:effectLst/>
                <a:latin typeface="Consolas" panose="020B0609020204030204" pitchFamily="49" charset="0"/>
              </a:rPr>
              <a:t>;</a:t>
            </a:r>
          </a:p>
          <a:p>
            <a:r>
              <a:rPr lang="en-IN" sz="1200" b="0" dirty="0">
                <a:solidFill>
                  <a:srgbClr val="D7BA7D"/>
                </a:solidFill>
                <a:effectLst/>
                <a:latin typeface="Consolas" panose="020B0609020204030204" pitchFamily="49" charset="0"/>
              </a:rPr>
              <a:t>#</a:t>
            </a:r>
            <a:r>
              <a:rPr lang="en-IN" sz="1200" dirty="0">
                <a:solidFill>
                  <a:srgbClr val="FFFFFF"/>
                </a:solidFill>
                <a:latin typeface="Consolas" panose="020B0609020204030204" pitchFamily="49" charset="0"/>
              </a:rPr>
              <a:t>    </a:t>
            </a:r>
            <a:r>
              <a:rPr lang="en-IN" sz="1200" dirty="0" err="1">
                <a:solidFill>
                  <a:srgbClr val="D4D4D4"/>
                </a:solidFill>
                <a:latin typeface="Consolas" panose="020B0609020204030204" pitchFamily="49" charset="0"/>
              </a:rPr>
              <a:t>font-family</a:t>
            </a:r>
            <a:r>
              <a:rPr lang="en-IN" sz="1200" dirty="0" err="1">
                <a:solidFill>
                  <a:srgbClr val="FFFFFF"/>
                </a:solidFill>
                <a:latin typeface="Consolas" panose="020B0609020204030204" pitchFamily="49" charset="0"/>
              </a:rPr>
              <a:t>:</a:t>
            </a:r>
            <a:r>
              <a:rPr lang="en-IN" sz="1200" dirty="0" err="1">
                <a:solidFill>
                  <a:srgbClr val="CE9178"/>
                </a:solidFill>
                <a:latin typeface="Consolas" panose="020B0609020204030204" pitchFamily="49" charset="0"/>
              </a:rPr>
              <a:t>'Lucida</a:t>
            </a:r>
            <a:r>
              <a:rPr lang="en-IN" sz="1200" dirty="0">
                <a:solidFill>
                  <a:srgbClr val="CE9178"/>
                </a:solidFill>
                <a:latin typeface="Consolas" panose="020B0609020204030204" pitchFamily="49" charset="0"/>
              </a:rPr>
              <a:t> Sans'</a:t>
            </a:r>
            <a:r>
              <a:rPr lang="en-IN" sz="1200" dirty="0">
                <a:solidFill>
                  <a:srgbClr val="FFFFFF"/>
                </a:solidFill>
                <a:latin typeface="Consolas" panose="020B0609020204030204" pitchFamily="49" charset="0"/>
              </a:rPr>
              <a:t>, </a:t>
            </a:r>
            <a:r>
              <a:rPr lang="en-IN" sz="1200" dirty="0">
                <a:solidFill>
                  <a:srgbClr val="CE9178"/>
                </a:solidFill>
                <a:latin typeface="Consolas" panose="020B0609020204030204" pitchFamily="49" charset="0"/>
              </a:rPr>
              <a:t>'Lucida Sans Regular'</a:t>
            </a:r>
            <a:r>
              <a:rPr lang="en-IN" sz="1200" dirty="0">
                <a:solidFill>
                  <a:srgbClr val="FFFFFF"/>
                </a:solidFill>
                <a:latin typeface="Consolas" panose="020B0609020204030204" pitchFamily="49" charset="0"/>
              </a:rPr>
              <a:t>, </a:t>
            </a:r>
            <a:r>
              <a:rPr lang="en-IN" sz="1200" dirty="0">
                <a:solidFill>
                  <a:srgbClr val="CE9178"/>
                </a:solidFill>
                <a:latin typeface="Consolas" panose="020B0609020204030204" pitchFamily="49" charset="0"/>
              </a:rPr>
              <a:t>'Lucida Grande'</a:t>
            </a:r>
            <a:r>
              <a:rPr lang="en-IN" sz="1200" dirty="0">
                <a:solidFill>
                  <a:srgbClr val="FFFFFF"/>
                </a:solidFill>
                <a:latin typeface="Consolas" panose="020B0609020204030204" pitchFamily="49" charset="0"/>
              </a:rPr>
              <a:t>, </a:t>
            </a:r>
            <a:r>
              <a:rPr lang="en-IN" sz="1200" dirty="0">
                <a:solidFill>
                  <a:srgbClr val="CE9178"/>
                </a:solidFill>
                <a:latin typeface="Consolas" panose="020B0609020204030204" pitchFamily="49" charset="0"/>
              </a:rPr>
              <a:t>'Lucida Sans Unicode'</a:t>
            </a:r>
            <a:r>
              <a:rPr lang="en-IN" sz="1200" dirty="0">
                <a:solidFill>
                  <a:srgbClr val="FFFFFF"/>
                </a:solidFill>
                <a:latin typeface="Consolas" panose="020B0609020204030204" pitchFamily="49" charset="0"/>
              </a:rPr>
              <a:t>, Geneva, </a:t>
            </a:r>
            <a:r>
              <a:rPr lang="en-IN" sz="1200" dirty="0">
                <a:solidFill>
                  <a:srgbClr val="CE9178"/>
                </a:solidFill>
                <a:latin typeface="Consolas" panose="020B0609020204030204" pitchFamily="49" charset="0"/>
              </a:rPr>
              <a:t>Verdana</a:t>
            </a:r>
            <a:r>
              <a:rPr lang="en-IN" sz="1200" dirty="0">
                <a:solidFill>
                  <a:srgbClr val="FFFFFF"/>
                </a:solidFill>
                <a:latin typeface="Consolas" panose="020B0609020204030204" pitchFamily="49" charset="0"/>
              </a:rPr>
              <a:t>, </a:t>
            </a:r>
            <a:r>
              <a:rPr lang="en-IN" sz="1200" dirty="0">
                <a:solidFill>
                  <a:srgbClr val="CE9178"/>
                </a:solidFill>
                <a:latin typeface="Consolas" panose="020B0609020204030204" pitchFamily="49" charset="0"/>
              </a:rPr>
              <a:t>sans-serif</a:t>
            </a:r>
            <a:r>
              <a:rPr lang="en-IN" sz="1200" dirty="0">
                <a:solidFill>
                  <a:srgbClr val="FFFFFF"/>
                </a:solidFill>
                <a:latin typeface="Consolas" panose="020B0609020204030204" pitchFamily="49" charset="0"/>
              </a:rPr>
              <a:t> </a:t>
            </a:r>
          </a:p>
          <a:p>
            <a:r>
              <a:rPr lang="en-IN" sz="1200" dirty="0">
                <a:solidFill>
                  <a:srgbClr val="FFFFFF"/>
                </a:solidFill>
                <a:latin typeface="Consolas" panose="020B0609020204030204" pitchFamily="49" charset="0"/>
              </a:rPr>
              <a:t>}</a:t>
            </a:r>
          </a:p>
          <a:p>
            <a:br>
              <a:rPr lang="en-IN" sz="1200" dirty="0">
                <a:solidFill>
                  <a:srgbClr val="FFFFFF"/>
                </a:solidFill>
                <a:latin typeface="Consolas" panose="020B0609020204030204" pitchFamily="49" charset="0"/>
              </a:rPr>
            </a:br>
            <a:endParaRPr lang="en-IN" sz="1200" dirty="0"/>
          </a:p>
        </p:txBody>
      </p:sp>
      <p:sp>
        <p:nvSpPr>
          <p:cNvPr id="4" name="TextBox 3">
            <a:extLst>
              <a:ext uri="{FF2B5EF4-FFF2-40B4-BE49-F238E27FC236}">
                <a16:creationId xmlns:a16="http://schemas.microsoft.com/office/drawing/2014/main" id="{91468973-4383-9AB5-CCBA-DF4470857A24}"/>
              </a:ext>
            </a:extLst>
          </p:cNvPr>
          <p:cNvSpPr txBox="1"/>
          <p:nvPr/>
        </p:nvSpPr>
        <p:spPr>
          <a:xfrm>
            <a:off x="6096000" y="874987"/>
            <a:ext cx="5307540" cy="5663089"/>
          </a:xfrm>
          <a:prstGeom prst="rect">
            <a:avLst/>
          </a:prstGeom>
          <a:noFill/>
        </p:spPr>
        <p:txBody>
          <a:bodyPr wrap="square" rtlCol="0">
            <a:spAutoFit/>
          </a:bodyPr>
          <a:lstStyle/>
          <a:p>
            <a:br>
              <a:rPr lang="en-IN" sz="1600" b="0" dirty="0">
                <a:solidFill>
                  <a:srgbClr val="FFFFFF"/>
                </a:solidFill>
                <a:effectLst/>
                <a:latin typeface="Consolas" panose="020B0609020204030204" pitchFamily="49" charset="0"/>
              </a:rPr>
            </a:br>
            <a:r>
              <a:rPr lang="en-IN" sz="1200" b="0" dirty="0">
                <a:solidFill>
                  <a:srgbClr val="D7BA7D"/>
                </a:solidFill>
                <a:effectLst/>
                <a:latin typeface="Consolas" panose="020B0609020204030204" pitchFamily="49" charset="0"/>
              </a:rPr>
              <a:t>#board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linear-gradient</a:t>
            </a:r>
            <a:r>
              <a:rPr lang="en-IN" sz="1200" b="0" dirty="0">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rgb</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236</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237</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180</a:t>
            </a:r>
            <a:r>
              <a:rPr lang="en-IN" sz="1200" b="0" dirty="0">
                <a:solidFill>
                  <a:srgbClr val="FFFFFF"/>
                </a:solidFill>
                <a:effectLst/>
                <a:latin typeface="Consolas" panose="020B0609020204030204" pitchFamily="49" charset="0"/>
              </a:rPr>
              <a:t>), </a:t>
            </a:r>
            <a:r>
              <a:rPr lang="en-IN" sz="1200" b="0" dirty="0" err="1">
                <a:solidFill>
                  <a:srgbClr val="DCDCAA"/>
                </a:solidFill>
                <a:effectLst/>
                <a:latin typeface="Consolas" panose="020B0609020204030204" pitchFamily="49" charset="0"/>
              </a:rPr>
              <a:t>rgb</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246</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174</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42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width</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66vmin</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height</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68vmin</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border</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2px</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black</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display</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grid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grid-template-rows</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repeat</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18</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1fr</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grid-template-columns</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repeat</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18</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1fr</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r>
              <a:rPr lang="en-IN" sz="1200" b="0" dirty="0">
                <a:solidFill>
                  <a:srgbClr val="D7BA7D"/>
                </a:solidFill>
                <a:effectLst/>
                <a:latin typeface="Consolas" panose="020B0609020204030204" pitchFamily="49" charset="0"/>
              </a:rPr>
              <a:t>.head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linear-gradient</a:t>
            </a:r>
            <a:r>
              <a:rPr lang="en-IN" sz="1200" b="0" dirty="0">
                <a:solidFill>
                  <a:srgbClr val="FFFFFF"/>
                </a:solidFill>
                <a:effectLst/>
                <a:latin typeface="Consolas" panose="020B0609020204030204" pitchFamily="49" charset="0"/>
              </a:rPr>
              <a:t>(</a:t>
            </a:r>
            <a:r>
              <a:rPr lang="en-IN" sz="1200" b="0" dirty="0" err="1">
                <a:solidFill>
                  <a:srgbClr val="DCDCAA"/>
                </a:solidFill>
                <a:effectLst/>
                <a:latin typeface="Consolas" panose="020B0609020204030204" pitchFamily="49" charset="0"/>
              </a:rPr>
              <a:t>rgb</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14</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239</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37</a:t>
            </a:r>
            <a:r>
              <a:rPr lang="en-IN" sz="1200" b="0" dirty="0">
                <a:solidFill>
                  <a:srgbClr val="FFFFFF"/>
                </a:solidFill>
                <a:effectLst/>
                <a:latin typeface="Consolas" panose="020B0609020204030204" pitchFamily="49" charset="0"/>
              </a:rPr>
              <a:t>), </a:t>
            </a:r>
            <a:r>
              <a:rPr lang="en-IN" sz="1200" b="0" dirty="0" err="1">
                <a:solidFill>
                  <a:srgbClr val="DCDCAA"/>
                </a:solidFill>
                <a:effectLst/>
                <a:latin typeface="Consolas" panose="020B0609020204030204" pitchFamily="49" charset="0"/>
              </a:rPr>
              <a:t>rgb</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17</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68</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border</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2px</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FFFFFF"/>
                </a:solidFill>
                <a:effectLst/>
                <a:latin typeface="Consolas" panose="020B0609020204030204" pitchFamily="49" charset="0"/>
              </a:rPr>
              <a:t> </a:t>
            </a:r>
            <a:r>
              <a:rPr lang="en-IN" sz="1200" b="0" dirty="0" err="1">
                <a:solidFill>
                  <a:srgbClr val="DCDCAA"/>
                </a:solidFill>
                <a:effectLst/>
                <a:latin typeface="Consolas" panose="020B0609020204030204" pitchFamily="49" charset="0"/>
              </a:rPr>
              <a:t>rgb</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34</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4</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34</a:t>
            </a:r>
            <a:r>
              <a:rPr lang="en-IN" sz="1200" b="0" dirty="0">
                <a:solidFill>
                  <a:srgbClr val="FFFFFF"/>
                </a:solidFill>
                <a:effectLst/>
                <a:latin typeface="Consolas" panose="020B0609020204030204" pitchFamily="49" charset="0"/>
              </a:rPr>
              <a:t>); </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transform</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scale</a:t>
            </a:r>
            <a:r>
              <a:rPr lang="en-IN" sz="1200" b="0" dirty="0">
                <a:solidFill>
                  <a:srgbClr val="FFFFFF"/>
                </a:solidFill>
                <a:effectLst/>
                <a:latin typeface="Consolas" panose="020B0609020204030204" pitchFamily="49" charset="0"/>
              </a:rPr>
              <a:t>(</a:t>
            </a:r>
            <a:r>
              <a:rPr lang="en-IN" sz="1200" b="0" dirty="0">
                <a:solidFill>
                  <a:srgbClr val="B5CEA8"/>
                </a:solidFill>
                <a:effectLst/>
                <a:latin typeface="Consolas" panose="020B0609020204030204" pitchFamily="49" charset="0"/>
              </a:rPr>
              <a:t>1.02</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border-radius</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9px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br>
              <a:rPr lang="en-IN" sz="1200" b="0" dirty="0">
                <a:solidFill>
                  <a:srgbClr val="FFFFFF"/>
                </a:solidFill>
                <a:effectLst/>
                <a:latin typeface="Consolas" panose="020B0609020204030204" pitchFamily="49" charset="0"/>
              </a:rPr>
            </a:br>
            <a:br>
              <a:rPr lang="en-IN" sz="1200" b="0" dirty="0">
                <a:solidFill>
                  <a:srgbClr val="FFFFFF"/>
                </a:solidFill>
                <a:effectLst/>
                <a:latin typeface="Consolas" panose="020B0609020204030204" pitchFamily="49" charset="0"/>
              </a:rPr>
            </a:br>
            <a:br>
              <a:rPr lang="en-IN" sz="1200" b="0" dirty="0">
                <a:solidFill>
                  <a:srgbClr val="FFFFFF"/>
                </a:solidFill>
                <a:effectLst/>
                <a:latin typeface="Consolas" panose="020B0609020204030204" pitchFamily="49" charset="0"/>
              </a:rPr>
            </a:br>
            <a:r>
              <a:rPr lang="en-IN" sz="1200" b="0" dirty="0">
                <a:solidFill>
                  <a:srgbClr val="D7BA7D"/>
                </a:solidFill>
                <a:effectLst/>
                <a:latin typeface="Consolas" panose="020B0609020204030204" pitchFamily="49" charset="0"/>
              </a:rPr>
              <a:t>.food</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background</a:t>
            </a:r>
            <a:r>
              <a:rPr lang="en-IN" sz="1200" b="0" dirty="0">
                <a:solidFill>
                  <a:srgbClr val="FFFFFF"/>
                </a:solidFill>
                <a:effectLst/>
                <a:latin typeface="Consolas" panose="020B0609020204030204" pitchFamily="49" charset="0"/>
              </a:rPr>
              <a:t>: </a:t>
            </a:r>
            <a:r>
              <a:rPr lang="en-IN" sz="1200" b="0" dirty="0">
                <a:solidFill>
                  <a:srgbClr val="DCDCAA"/>
                </a:solidFill>
                <a:effectLst/>
                <a:latin typeface="Consolas" panose="020B0609020204030204" pitchFamily="49" charset="0"/>
              </a:rPr>
              <a:t>linear-gradient</a:t>
            </a:r>
            <a:r>
              <a:rPr lang="en-IN" sz="1200" b="0" dirty="0">
                <a:solidFill>
                  <a:srgbClr val="FFFFFF"/>
                </a:solidFill>
                <a:effectLst/>
                <a:latin typeface="Consolas" panose="020B0609020204030204" pitchFamily="49" charset="0"/>
              </a:rPr>
              <a:t>(</a:t>
            </a:r>
            <a:r>
              <a:rPr lang="en-IN" sz="1200" b="0" dirty="0">
                <a:solidFill>
                  <a:srgbClr val="CE9178"/>
                </a:solidFill>
                <a:effectLst/>
                <a:latin typeface="Consolas" panose="020B0609020204030204" pitchFamily="49" charset="0"/>
              </a:rPr>
              <a:t>red</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purple</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border</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.25vmin</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solid</a:t>
            </a:r>
            <a:r>
              <a:rPr lang="en-IN" sz="1200" b="0" dirty="0">
                <a:solidFill>
                  <a:srgbClr val="FFFFFF"/>
                </a:solidFill>
                <a:effectLst/>
                <a:latin typeface="Consolas" panose="020B0609020204030204" pitchFamily="49" charset="0"/>
              </a:rPr>
              <a:t> </a:t>
            </a:r>
            <a:r>
              <a:rPr lang="en-IN" sz="1200" b="0" dirty="0">
                <a:solidFill>
                  <a:srgbClr val="CE9178"/>
                </a:solidFill>
                <a:effectLst/>
                <a:latin typeface="Consolas" panose="020B0609020204030204" pitchFamily="49" charset="0"/>
              </a:rPr>
              <a:t>black</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    </a:t>
            </a:r>
            <a:r>
              <a:rPr lang="en-IN" sz="1200" b="0" dirty="0">
                <a:solidFill>
                  <a:srgbClr val="D4D4D4"/>
                </a:solidFill>
                <a:effectLst/>
                <a:latin typeface="Consolas" panose="020B0609020204030204" pitchFamily="49" charset="0"/>
              </a:rPr>
              <a:t>border-radius</a:t>
            </a:r>
            <a:r>
              <a:rPr lang="en-IN" sz="1200" b="0" dirty="0">
                <a:solidFill>
                  <a:srgbClr val="FFFFFF"/>
                </a:solidFill>
                <a:effectLst/>
                <a:latin typeface="Consolas" panose="020B0609020204030204" pitchFamily="49" charset="0"/>
              </a:rPr>
              <a:t>: </a:t>
            </a:r>
            <a:r>
              <a:rPr lang="en-IN" sz="1200" b="0" dirty="0">
                <a:solidFill>
                  <a:srgbClr val="B5CEA8"/>
                </a:solidFill>
                <a:effectLst/>
                <a:latin typeface="Consolas" panose="020B0609020204030204" pitchFamily="49" charset="0"/>
              </a:rPr>
              <a:t>8px</a:t>
            </a:r>
            <a:r>
              <a:rPr lang="en-IN" sz="1200" b="0" dirty="0">
                <a:solidFill>
                  <a:srgbClr val="FFFFFF"/>
                </a:solidFill>
                <a:effectLst/>
                <a:latin typeface="Consolas" panose="020B0609020204030204" pitchFamily="49" charset="0"/>
              </a:rPr>
              <a:t>;</a:t>
            </a:r>
          </a:p>
          <a:p>
            <a:r>
              <a:rPr lang="en-IN" sz="1200" b="0" dirty="0">
                <a:solidFill>
                  <a:srgbClr val="FFFFFF"/>
                </a:solidFill>
                <a:effectLst/>
                <a:latin typeface="Consolas" panose="020B0609020204030204" pitchFamily="49" charset="0"/>
              </a:rPr>
              <a:t>}</a:t>
            </a:r>
          </a:p>
          <a:p>
            <a:endParaRPr lang="en-IN" sz="1600" dirty="0"/>
          </a:p>
          <a:p>
            <a:endParaRPr lang="en-IN" sz="1600" dirty="0"/>
          </a:p>
        </p:txBody>
      </p:sp>
      <p:cxnSp>
        <p:nvCxnSpPr>
          <p:cNvPr id="6" name="Straight Connector 5">
            <a:extLst>
              <a:ext uri="{FF2B5EF4-FFF2-40B4-BE49-F238E27FC236}">
                <a16:creationId xmlns:a16="http://schemas.microsoft.com/office/drawing/2014/main" id="{8C8A76F7-2FF1-C644-7F40-459BF22A0E7D}"/>
              </a:ext>
            </a:extLst>
          </p:cNvPr>
          <p:cNvCxnSpPr>
            <a:cxnSpLocks/>
          </p:cNvCxnSpPr>
          <p:nvPr/>
        </p:nvCxnSpPr>
        <p:spPr>
          <a:xfrm>
            <a:off x="5788550" y="0"/>
            <a:ext cx="0" cy="6858000"/>
          </a:xfrm>
          <a:prstGeom prst="line">
            <a:avLst/>
          </a:prstGeom>
        </p:spPr>
        <p:style>
          <a:lnRef idx="3">
            <a:schemeClr val="accent3"/>
          </a:lnRef>
          <a:fillRef idx="0">
            <a:schemeClr val="accent3"/>
          </a:fillRef>
          <a:effectRef idx="2">
            <a:schemeClr val="accent3"/>
          </a:effectRef>
          <a:fontRef idx="minor">
            <a:schemeClr val="tx1"/>
          </a:fontRef>
        </p:style>
      </p:cxnSp>
      <p:pic>
        <p:nvPicPr>
          <p:cNvPr id="5" name="Picture 4">
            <a:extLst>
              <a:ext uri="{FF2B5EF4-FFF2-40B4-BE49-F238E27FC236}">
                <a16:creationId xmlns:a16="http://schemas.microsoft.com/office/drawing/2014/main" id="{93FF6D23-BC23-241B-1C98-CB8F3383069D}"/>
              </a:ext>
            </a:extLst>
          </p:cNvPr>
          <p:cNvPicPr>
            <a:picLocks noChangeAspect="1"/>
          </p:cNvPicPr>
          <p:nvPr/>
        </p:nvPicPr>
        <p:blipFill>
          <a:blip r:embed="rId2"/>
          <a:stretch>
            <a:fillRect/>
          </a:stretch>
        </p:blipFill>
        <p:spPr>
          <a:xfrm>
            <a:off x="10941269" y="32710"/>
            <a:ext cx="1158744" cy="1068362"/>
          </a:xfrm>
          <a:prstGeom prst="rect">
            <a:avLst/>
          </a:prstGeom>
        </p:spPr>
      </p:pic>
    </p:spTree>
    <p:extLst>
      <p:ext uri="{BB962C8B-B14F-4D97-AF65-F5344CB8AC3E}">
        <p14:creationId xmlns:p14="http://schemas.microsoft.com/office/powerpoint/2010/main" val="293214360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3" name="Picture 2">
            <a:extLst>
              <a:ext uri="{FF2B5EF4-FFF2-40B4-BE49-F238E27FC236}">
                <a16:creationId xmlns:a16="http://schemas.microsoft.com/office/drawing/2014/main" id="{5B4589BB-2A62-A7D1-4A49-2C35C8ADB63D}"/>
              </a:ext>
            </a:extLst>
          </p:cNvPr>
          <p:cNvPicPr>
            <a:picLocks noChangeAspect="1"/>
          </p:cNvPicPr>
          <p:nvPr/>
        </p:nvPicPr>
        <p:blipFill>
          <a:blip r:embed="rId3"/>
          <a:stretch>
            <a:fillRect/>
          </a:stretch>
        </p:blipFill>
        <p:spPr>
          <a:xfrm>
            <a:off x="228598" y="1012"/>
            <a:ext cx="6211614" cy="4477405"/>
          </a:xfrm>
          <a:prstGeom prst="rect">
            <a:avLst/>
          </a:prstGeom>
        </p:spPr>
      </p:pic>
      <p:sp>
        <p:nvSpPr>
          <p:cNvPr id="4" name="Rectangle 3">
            <a:extLst>
              <a:ext uri="{FF2B5EF4-FFF2-40B4-BE49-F238E27FC236}">
                <a16:creationId xmlns:a16="http://schemas.microsoft.com/office/drawing/2014/main" id="{5A94B511-B364-F16D-7CF3-1830053F599A}"/>
              </a:ext>
            </a:extLst>
          </p:cNvPr>
          <p:cNvSpPr/>
          <p:nvPr/>
        </p:nvSpPr>
        <p:spPr>
          <a:xfrm>
            <a:off x="5005552" y="570922"/>
            <a:ext cx="1324303" cy="575441"/>
          </a:xfrm>
          <a:prstGeom prst="rect">
            <a:avLst/>
          </a:prstGeom>
          <a:no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a:extLst>
              <a:ext uri="{FF2B5EF4-FFF2-40B4-BE49-F238E27FC236}">
                <a16:creationId xmlns:a16="http://schemas.microsoft.com/office/drawing/2014/main" id="{464F36E8-F362-94A3-A95B-D3CD29167BBE}"/>
              </a:ext>
            </a:extLst>
          </p:cNvPr>
          <p:cNvCxnSpPr/>
          <p:nvPr/>
        </p:nvCxnSpPr>
        <p:spPr>
          <a:xfrm>
            <a:off x="6329855" y="858642"/>
            <a:ext cx="1592318"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9" name="Straight Arrow Connector 8">
            <a:extLst>
              <a:ext uri="{FF2B5EF4-FFF2-40B4-BE49-F238E27FC236}">
                <a16:creationId xmlns:a16="http://schemas.microsoft.com/office/drawing/2014/main" id="{F38A6CA5-4331-DD90-6F87-EFF204C4E6FE}"/>
              </a:ext>
            </a:extLst>
          </p:cNvPr>
          <p:cNvCxnSpPr/>
          <p:nvPr/>
        </p:nvCxnSpPr>
        <p:spPr>
          <a:xfrm>
            <a:off x="3712779" y="3318640"/>
            <a:ext cx="4012325"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1" name="Straight Arrow Connector 10">
            <a:extLst>
              <a:ext uri="{FF2B5EF4-FFF2-40B4-BE49-F238E27FC236}">
                <a16:creationId xmlns:a16="http://schemas.microsoft.com/office/drawing/2014/main" id="{FB2ACFEF-30CF-0C1B-F4F0-688EC34E4370}"/>
              </a:ext>
            </a:extLst>
          </p:cNvPr>
          <p:cNvCxnSpPr/>
          <p:nvPr/>
        </p:nvCxnSpPr>
        <p:spPr>
          <a:xfrm>
            <a:off x="2924503" y="2175642"/>
            <a:ext cx="0" cy="294815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2" name="Right Brace 11">
            <a:extLst>
              <a:ext uri="{FF2B5EF4-FFF2-40B4-BE49-F238E27FC236}">
                <a16:creationId xmlns:a16="http://schemas.microsoft.com/office/drawing/2014/main" id="{B565DED4-56F6-750C-1436-97DC96BA3BC0}"/>
              </a:ext>
            </a:extLst>
          </p:cNvPr>
          <p:cNvSpPr/>
          <p:nvPr/>
        </p:nvSpPr>
        <p:spPr>
          <a:xfrm>
            <a:off x="4396608" y="1201027"/>
            <a:ext cx="2940269" cy="2610288"/>
          </a:xfrm>
          <a:prstGeom prst="rightBrace">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en-IN"/>
          </a:p>
        </p:txBody>
      </p:sp>
      <p:sp>
        <p:nvSpPr>
          <p:cNvPr id="13" name="TextBox 12">
            <a:extLst>
              <a:ext uri="{FF2B5EF4-FFF2-40B4-BE49-F238E27FC236}">
                <a16:creationId xmlns:a16="http://schemas.microsoft.com/office/drawing/2014/main" id="{72F6A906-F346-319B-06EC-BAEAD32F4041}"/>
              </a:ext>
            </a:extLst>
          </p:cNvPr>
          <p:cNvSpPr txBox="1"/>
          <p:nvPr/>
        </p:nvSpPr>
        <p:spPr>
          <a:xfrm>
            <a:off x="8083768" y="695425"/>
            <a:ext cx="1537138" cy="369332"/>
          </a:xfrm>
          <a:prstGeom prst="rect">
            <a:avLst/>
          </a:prstGeom>
          <a:noFill/>
        </p:spPr>
        <p:txBody>
          <a:bodyPr wrap="square" rtlCol="0">
            <a:spAutoFit/>
          </a:bodyPr>
          <a:lstStyle/>
          <a:p>
            <a:r>
              <a:rPr lang="en-IN" dirty="0"/>
              <a:t>Score board</a:t>
            </a:r>
          </a:p>
        </p:txBody>
      </p:sp>
      <p:sp>
        <p:nvSpPr>
          <p:cNvPr id="14" name="TextBox 13">
            <a:extLst>
              <a:ext uri="{FF2B5EF4-FFF2-40B4-BE49-F238E27FC236}">
                <a16:creationId xmlns:a16="http://schemas.microsoft.com/office/drawing/2014/main" id="{3E72BE7C-F1E6-6978-881A-764AE7A3F98A}"/>
              </a:ext>
            </a:extLst>
          </p:cNvPr>
          <p:cNvSpPr txBox="1"/>
          <p:nvPr/>
        </p:nvSpPr>
        <p:spPr>
          <a:xfrm>
            <a:off x="7374318" y="2315620"/>
            <a:ext cx="1592317" cy="369332"/>
          </a:xfrm>
          <a:prstGeom prst="rect">
            <a:avLst/>
          </a:prstGeom>
          <a:noFill/>
        </p:spPr>
        <p:txBody>
          <a:bodyPr wrap="square" rtlCol="0">
            <a:spAutoFit/>
          </a:bodyPr>
          <a:lstStyle/>
          <a:p>
            <a:r>
              <a:rPr lang="en-IN" dirty="0"/>
              <a:t>Grid(18 x 18)</a:t>
            </a:r>
          </a:p>
        </p:txBody>
      </p:sp>
      <p:sp>
        <p:nvSpPr>
          <p:cNvPr id="15" name="TextBox 14">
            <a:extLst>
              <a:ext uri="{FF2B5EF4-FFF2-40B4-BE49-F238E27FC236}">
                <a16:creationId xmlns:a16="http://schemas.microsoft.com/office/drawing/2014/main" id="{1378CFC8-0507-5863-3231-EE5A34E31796}"/>
              </a:ext>
            </a:extLst>
          </p:cNvPr>
          <p:cNvSpPr txBox="1"/>
          <p:nvPr/>
        </p:nvSpPr>
        <p:spPr>
          <a:xfrm>
            <a:off x="7725104" y="3130759"/>
            <a:ext cx="1710557" cy="369332"/>
          </a:xfrm>
          <a:prstGeom prst="rect">
            <a:avLst/>
          </a:prstGeom>
          <a:noFill/>
        </p:spPr>
        <p:txBody>
          <a:bodyPr wrap="square" rtlCol="0">
            <a:spAutoFit/>
          </a:bodyPr>
          <a:lstStyle/>
          <a:p>
            <a:r>
              <a:rPr lang="en-IN" dirty="0"/>
              <a:t>Snake Head</a:t>
            </a:r>
          </a:p>
        </p:txBody>
      </p:sp>
      <p:sp>
        <p:nvSpPr>
          <p:cNvPr id="16" name="TextBox 15">
            <a:extLst>
              <a:ext uri="{FF2B5EF4-FFF2-40B4-BE49-F238E27FC236}">
                <a16:creationId xmlns:a16="http://schemas.microsoft.com/office/drawing/2014/main" id="{E4000736-50B5-591A-D889-3D175EBA1954}"/>
              </a:ext>
            </a:extLst>
          </p:cNvPr>
          <p:cNvSpPr txBox="1"/>
          <p:nvPr/>
        </p:nvSpPr>
        <p:spPr>
          <a:xfrm>
            <a:off x="2246590" y="5054005"/>
            <a:ext cx="1466189" cy="369332"/>
          </a:xfrm>
          <a:prstGeom prst="rect">
            <a:avLst/>
          </a:prstGeom>
          <a:noFill/>
        </p:spPr>
        <p:txBody>
          <a:bodyPr wrap="square" rtlCol="0">
            <a:spAutoFit/>
          </a:bodyPr>
          <a:lstStyle/>
          <a:p>
            <a:r>
              <a:rPr lang="en-IN" dirty="0"/>
              <a:t>Snake Food</a:t>
            </a:r>
          </a:p>
        </p:txBody>
      </p:sp>
      <p:pic>
        <p:nvPicPr>
          <p:cNvPr id="20" name="Picture 19">
            <a:extLst>
              <a:ext uri="{FF2B5EF4-FFF2-40B4-BE49-F238E27FC236}">
                <a16:creationId xmlns:a16="http://schemas.microsoft.com/office/drawing/2014/main" id="{3C9B4AB5-7520-8504-8268-E2E671BC8D99}"/>
              </a:ext>
            </a:extLst>
          </p:cNvPr>
          <p:cNvPicPr>
            <a:picLocks noChangeAspect="1"/>
          </p:cNvPicPr>
          <p:nvPr/>
        </p:nvPicPr>
        <p:blipFill>
          <a:blip r:embed="rId4"/>
          <a:stretch>
            <a:fillRect/>
          </a:stretch>
        </p:blipFill>
        <p:spPr>
          <a:xfrm>
            <a:off x="7034491" y="3786573"/>
            <a:ext cx="3764888" cy="2982792"/>
          </a:xfrm>
          <a:prstGeom prst="rect">
            <a:avLst/>
          </a:prstGeom>
        </p:spPr>
      </p:pic>
      <p:cxnSp>
        <p:nvCxnSpPr>
          <p:cNvPr id="22" name="Connector: Elbow 21">
            <a:extLst>
              <a:ext uri="{FF2B5EF4-FFF2-40B4-BE49-F238E27FC236}">
                <a16:creationId xmlns:a16="http://schemas.microsoft.com/office/drawing/2014/main" id="{22A616B8-7B1C-1E68-365D-336C91DA9776}"/>
              </a:ext>
            </a:extLst>
          </p:cNvPr>
          <p:cNvCxnSpPr>
            <a:cxnSpLocks/>
          </p:cNvCxnSpPr>
          <p:nvPr/>
        </p:nvCxnSpPr>
        <p:spPr>
          <a:xfrm rot="16200000" flipH="1">
            <a:off x="8636279" y="2665090"/>
            <a:ext cx="1033172" cy="936082"/>
          </a:xfrm>
          <a:prstGeom prst="bentConnector3">
            <a:avLst>
              <a:gd name="adj1" fmla="val 35504"/>
            </a:avLst>
          </a:prstGeom>
          <a:ln>
            <a:tailEnd type="triangle"/>
          </a:ln>
        </p:spPr>
        <p:style>
          <a:lnRef idx="3">
            <a:schemeClr val="accent3"/>
          </a:lnRef>
          <a:fillRef idx="0">
            <a:schemeClr val="accent3"/>
          </a:fillRef>
          <a:effectRef idx="2">
            <a:schemeClr val="accent3"/>
          </a:effectRef>
          <a:fontRef idx="minor">
            <a:schemeClr val="tx1"/>
          </a:fontRef>
        </p:style>
      </p:cxnSp>
      <p:pic>
        <p:nvPicPr>
          <p:cNvPr id="2" name="Picture 1">
            <a:extLst>
              <a:ext uri="{FF2B5EF4-FFF2-40B4-BE49-F238E27FC236}">
                <a16:creationId xmlns:a16="http://schemas.microsoft.com/office/drawing/2014/main" id="{2952CFB9-D2D8-39AF-DFC2-E51567806B7E}"/>
              </a:ext>
            </a:extLst>
          </p:cNvPr>
          <p:cNvPicPr>
            <a:picLocks noChangeAspect="1"/>
          </p:cNvPicPr>
          <p:nvPr/>
        </p:nvPicPr>
        <p:blipFill>
          <a:blip r:embed="rId5"/>
          <a:stretch>
            <a:fillRect/>
          </a:stretch>
        </p:blipFill>
        <p:spPr>
          <a:xfrm>
            <a:off x="10941269" y="32710"/>
            <a:ext cx="1158744" cy="1068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0D8300-7961-A0E7-C6EE-0B482602CC0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14</a:t>
            </a:fld>
            <a:endParaRPr lang="en-IN"/>
          </a:p>
        </p:txBody>
      </p:sp>
      <p:pic>
        <p:nvPicPr>
          <p:cNvPr id="4" name="Picture 3">
            <a:extLst>
              <a:ext uri="{FF2B5EF4-FFF2-40B4-BE49-F238E27FC236}">
                <a16:creationId xmlns:a16="http://schemas.microsoft.com/office/drawing/2014/main" id="{4E500D5D-DEDE-7DFC-7D97-DEF0379C96EE}"/>
              </a:ext>
            </a:extLst>
          </p:cNvPr>
          <p:cNvPicPr>
            <a:picLocks noChangeAspect="1"/>
          </p:cNvPicPr>
          <p:nvPr/>
        </p:nvPicPr>
        <p:blipFill>
          <a:blip r:embed="rId2"/>
          <a:stretch>
            <a:fillRect/>
          </a:stretch>
        </p:blipFill>
        <p:spPr>
          <a:xfrm>
            <a:off x="1797269" y="930701"/>
            <a:ext cx="7126014" cy="4200975"/>
          </a:xfrm>
          <a:prstGeom prst="rect">
            <a:avLst/>
          </a:prstGeom>
        </p:spPr>
      </p:pic>
    </p:spTree>
    <p:extLst>
      <p:ext uri="{BB962C8B-B14F-4D97-AF65-F5344CB8AC3E}">
        <p14:creationId xmlns:p14="http://schemas.microsoft.com/office/powerpoint/2010/main" val="3823892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ge2456df96f_1_64"/>
          <p:cNvSpPr txBox="1">
            <a:spLocks noGrp="1"/>
          </p:cNvSpPr>
          <p:nvPr>
            <p:ph type="title"/>
          </p:nvPr>
        </p:nvSpPr>
        <p:spPr>
          <a:xfrm>
            <a:off x="838200" y="585533"/>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5400"/>
              <a:buFont typeface="Twentieth Century"/>
              <a:buNone/>
            </a:pPr>
            <a:r>
              <a:rPr lang="en-IN" sz="5400" dirty="0"/>
              <a:t>CONCLUSION</a:t>
            </a:r>
            <a:endParaRPr sz="5400" dirty="0"/>
          </a:p>
        </p:txBody>
      </p:sp>
      <p:sp>
        <p:nvSpPr>
          <p:cNvPr id="336" name="Google Shape;336;ge2456df96f_1_64"/>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latin typeface="Montserrat"/>
                <a:ea typeface="Montserrat"/>
                <a:cs typeface="Montserrat"/>
                <a:sym typeface="Montserrat"/>
              </a:rPr>
              <a:pPr marL="0" lvl="0" indent="0" algn="r" rtl="0">
                <a:spcBef>
                  <a:spcPts val="0"/>
                </a:spcBef>
                <a:spcAft>
                  <a:spcPts val="0"/>
                </a:spcAft>
                <a:buClr>
                  <a:srgbClr val="000000"/>
                </a:buClr>
                <a:buFont typeface="Arial"/>
                <a:buNone/>
              </a:pPr>
              <a:t>15</a:t>
            </a:fld>
            <a:endParaRPr>
              <a:solidFill>
                <a:schemeClr val="lt1"/>
              </a:solidFill>
              <a:latin typeface="Montserrat"/>
              <a:ea typeface="Montserrat"/>
              <a:cs typeface="Montserrat"/>
              <a:sym typeface="Montserrat"/>
            </a:endParaRPr>
          </a:p>
        </p:txBody>
      </p:sp>
      <p:sp>
        <p:nvSpPr>
          <p:cNvPr id="337" name="Google Shape;337;ge2456df96f_1_64"/>
          <p:cNvSpPr txBox="1">
            <a:spLocks noGrp="1"/>
          </p:cNvSpPr>
          <p:nvPr>
            <p:ph type="body" idx="1"/>
          </p:nvPr>
        </p:nvSpPr>
        <p:spPr>
          <a:xfrm>
            <a:off x="838200" y="1739646"/>
            <a:ext cx="10515600" cy="385980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1200"/>
              </a:spcBef>
              <a:spcAft>
                <a:spcPts val="1600"/>
              </a:spcAft>
              <a:buClr>
                <a:schemeClr val="dk1"/>
              </a:buClr>
              <a:buSzPts val="2800"/>
              <a:buNone/>
            </a:pPr>
            <a:r>
              <a:rPr lang="en-US" sz="2800" b="0" i="0" dirty="0">
                <a:solidFill>
                  <a:srgbClr val="D1D5DB"/>
                </a:solidFill>
                <a:effectLst/>
                <a:latin typeface="Söhne"/>
              </a:rPr>
              <a:t>   The Snake game is a timeless classic in the world of video games. Its simple yet addictive gameplay, along with its easy-to-understand mechanics, has made it a beloved choice for gamers of all ages. The game's objective of controlling a snake to eat food while avoiding collisions with obstacles or itself has provided hours of entertainment and challenged players to improve their skills.</a:t>
            </a:r>
            <a:endParaRPr sz="3200" dirty="0">
              <a:solidFill>
                <a:srgbClr val="FFFFFF"/>
              </a:solidFill>
              <a:latin typeface="Verdana"/>
              <a:ea typeface="Verdana"/>
              <a:cs typeface="Verdana"/>
              <a:sym typeface="Verdana"/>
            </a:endParaRPr>
          </a:p>
        </p:txBody>
      </p:sp>
      <p:pic>
        <p:nvPicPr>
          <p:cNvPr id="2" name="Picture 1">
            <a:extLst>
              <a:ext uri="{FF2B5EF4-FFF2-40B4-BE49-F238E27FC236}">
                <a16:creationId xmlns:a16="http://schemas.microsoft.com/office/drawing/2014/main" id="{2E8345CF-0C7D-2BDD-5555-90978B596B6B}"/>
              </a:ext>
            </a:extLst>
          </p:cNvPr>
          <p:cNvPicPr>
            <a:picLocks noChangeAspect="1"/>
          </p:cNvPicPr>
          <p:nvPr/>
        </p:nvPicPr>
        <p:blipFill>
          <a:blip r:embed="rId3"/>
          <a:stretch>
            <a:fillRect/>
          </a:stretch>
        </p:blipFill>
        <p:spPr>
          <a:xfrm>
            <a:off x="10941269" y="32710"/>
            <a:ext cx="1158744" cy="106836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0D7228-05EF-409E-C750-676FF6591EC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16</a:t>
            </a:fld>
            <a:endParaRPr lang="en-IN"/>
          </a:p>
        </p:txBody>
      </p:sp>
      <p:sp>
        <p:nvSpPr>
          <p:cNvPr id="5" name="Google Shape;342;p22">
            <a:extLst>
              <a:ext uri="{FF2B5EF4-FFF2-40B4-BE49-F238E27FC236}">
                <a16:creationId xmlns:a16="http://schemas.microsoft.com/office/drawing/2014/main" id="{3527D5FB-6EAB-BB72-4A99-C8FA328EB1F9}"/>
              </a:ext>
            </a:extLst>
          </p:cNvPr>
          <p:cNvSpPr txBox="1">
            <a:spLocks/>
          </p:cNvSpPr>
          <p:nvPr/>
        </p:nvSpPr>
        <p:spPr>
          <a:xfrm>
            <a:off x="3226570" y="77640"/>
            <a:ext cx="4443353" cy="4069200"/>
          </a:xfrm>
          <a:prstGeom prst="rect">
            <a:avLst/>
          </a:prstGeom>
          <a:noFill/>
          <a:ln>
            <a:noFill/>
          </a:ln>
        </p:spPr>
        <p:txBody>
          <a:bodyPr spcFirstLastPara="1" wrap="square" lIns="91425" tIns="45700" rIns="91425" bIns="45700" anchor="ctr" anchorCtr="0">
            <a:normAutofit/>
          </a:bodyPr>
          <a:lst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a:lstStyle>
          <a:p>
            <a:pPr>
              <a:spcBef>
                <a:spcPts val="0"/>
              </a:spcBef>
              <a:buClr>
                <a:schemeClr val="lt1"/>
              </a:buClr>
              <a:buSzPts val="4400"/>
              <a:buFont typeface="Twentieth Century"/>
              <a:buNone/>
            </a:pPr>
            <a:r>
              <a:rPr lang="en-IN" sz="5400" u="sng" dirty="0">
                <a:solidFill>
                  <a:srgbClr val="FF0000"/>
                </a:solidFill>
                <a:latin typeface="Algerian" panose="04020705040A02060702" pitchFamily="82" charset="0"/>
              </a:rPr>
              <a:t>Thank you</a:t>
            </a:r>
          </a:p>
        </p:txBody>
      </p:sp>
      <p:sp>
        <p:nvSpPr>
          <p:cNvPr id="6" name="Google Shape;343;p22">
            <a:extLst>
              <a:ext uri="{FF2B5EF4-FFF2-40B4-BE49-F238E27FC236}">
                <a16:creationId xmlns:a16="http://schemas.microsoft.com/office/drawing/2014/main" id="{7721479E-C77B-F94D-F4CF-FFE3884FB181}"/>
              </a:ext>
            </a:extLst>
          </p:cNvPr>
          <p:cNvSpPr txBox="1">
            <a:spLocks/>
          </p:cNvSpPr>
          <p:nvPr/>
        </p:nvSpPr>
        <p:spPr>
          <a:xfrm>
            <a:off x="10506456" y="6356350"/>
            <a:ext cx="850500" cy="365100"/>
          </a:xfrm>
          <a:prstGeom prst="rect">
            <a:avLst/>
          </a:prstGeom>
          <a:noFill/>
          <a:ln>
            <a:noFill/>
          </a:ln>
        </p:spPr>
        <p:txBody>
          <a:bodyPr spcFirstLastPara="1" vert="horz" wrap="square" lIns="91425" tIns="45700" rIns="91425" bIns="45700" rtlCol="0" anchor="ctr" anchorCtr="0">
            <a:normAutofit/>
          </a:bodyPr>
          <a:lstStyle>
            <a:defPPr>
              <a:defRPr lang="en-US"/>
            </a:defPPr>
            <a:lvl1pPr marL="0" algn="r" defTabSz="457200" rtl="0" eaLnBrk="1" latinLnBrk="0" hangingPunct="1">
              <a:defRPr sz="10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IN" dirty="0">
              <a:solidFill>
                <a:schemeClr val="lt1"/>
              </a:solidFill>
              <a:highlight>
                <a:schemeClr val="dk1"/>
              </a:highlight>
            </a:endParaRPr>
          </a:p>
        </p:txBody>
      </p:sp>
      <p:sp>
        <p:nvSpPr>
          <p:cNvPr id="7" name="Google Shape;344;p22">
            <a:extLst>
              <a:ext uri="{FF2B5EF4-FFF2-40B4-BE49-F238E27FC236}">
                <a16:creationId xmlns:a16="http://schemas.microsoft.com/office/drawing/2014/main" id="{3310E515-CD18-A285-D325-EFA5D9E2522F}"/>
              </a:ext>
            </a:extLst>
          </p:cNvPr>
          <p:cNvSpPr txBox="1">
            <a:spLocks/>
          </p:cNvSpPr>
          <p:nvPr/>
        </p:nvSpPr>
        <p:spPr>
          <a:xfrm>
            <a:off x="3503165" y="3211047"/>
            <a:ext cx="4777631" cy="1755600"/>
          </a:xfrm>
          <a:prstGeom prst="rect">
            <a:avLst/>
          </a:prstGeom>
          <a:noFill/>
          <a:ln>
            <a:noFill/>
          </a:ln>
        </p:spPr>
        <p:txBody>
          <a:bodyPr spcFirstLastPara="1" wrap="square" lIns="91425" tIns="45700" rIns="91425" bIns="45700" anchor="t" anchorCtr="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nSpc>
                <a:spcPct val="90000"/>
              </a:lnSpc>
              <a:spcBef>
                <a:spcPts val="0"/>
              </a:spcBef>
              <a:buClr>
                <a:schemeClr val="dk1"/>
              </a:buClr>
              <a:buSzPts val="1800"/>
              <a:buFont typeface="Arial" panose="020B0604020202020204" pitchFamily="34" charset="0"/>
              <a:buNone/>
            </a:pPr>
            <a:r>
              <a:rPr lang="en-IN" sz="2400" dirty="0">
                <a:solidFill>
                  <a:srgbClr val="FFFF00"/>
                </a:solidFill>
                <a:latin typeface="Montserrat"/>
                <a:ea typeface="Montserrat"/>
                <a:cs typeface="Montserrat"/>
                <a:sym typeface="Montserrat"/>
              </a:rPr>
              <a:t>GANESH KUMAR</a:t>
            </a:r>
            <a:r>
              <a:rPr lang="en-IN" sz="2400" dirty="0">
                <a:latin typeface="Montserrat"/>
                <a:ea typeface="Montserrat"/>
                <a:cs typeface="Montserrat"/>
                <a:sym typeface="Montserrat"/>
              </a:rPr>
              <a:t>-22CSE004</a:t>
            </a:r>
          </a:p>
          <a:p>
            <a:pPr marL="0" indent="0">
              <a:lnSpc>
                <a:spcPct val="90000"/>
              </a:lnSpc>
              <a:buClr>
                <a:schemeClr val="dk1"/>
              </a:buClr>
              <a:buSzPts val="1800"/>
              <a:buFont typeface="Arial" panose="020B0604020202020204" pitchFamily="34" charset="0"/>
              <a:buNone/>
            </a:pPr>
            <a:r>
              <a:rPr lang="en-IN" sz="2400" dirty="0">
                <a:solidFill>
                  <a:srgbClr val="FFFF00"/>
                </a:solidFill>
                <a:latin typeface="Montserrat"/>
                <a:ea typeface="Montserrat"/>
                <a:cs typeface="Montserrat"/>
                <a:sym typeface="Montserrat"/>
              </a:rPr>
              <a:t>ABHIJEET KUMAR</a:t>
            </a:r>
            <a:r>
              <a:rPr lang="en-IN" sz="2400" dirty="0">
                <a:latin typeface="Montserrat"/>
                <a:ea typeface="Montserrat"/>
                <a:cs typeface="Montserrat"/>
                <a:sym typeface="Montserrat"/>
              </a:rPr>
              <a:t>- 22CSE008</a:t>
            </a:r>
          </a:p>
          <a:p>
            <a:pPr marL="0" indent="0">
              <a:lnSpc>
                <a:spcPct val="90000"/>
              </a:lnSpc>
              <a:spcAft>
                <a:spcPts val="1600"/>
              </a:spcAft>
              <a:buClr>
                <a:schemeClr val="dk1"/>
              </a:buClr>
              <a:buSzPts val="1800"/>
              <a:buFont typeface="Arial" panose="020B0604020202020204" pitchFamily="34" charset="0"/>
              <a:buNone/>
            </a:pPr>
            <a:r>
              <a:rPr lang="en-IN" sz="2400" dirty="0">
                <a:solidFill>
                  <a:srgbClr val="FFFF00"/>
                </a:solidFill>
                <a:latin typeface="Montserrat"/>
                <a:ea typeface="Montserrat"/>
                <a:cs typeface="Montserrat"/>
                <a:sym typeface="Montserrat"/>
              </a:rPr>
              <a:t>SANTU DAS</a:t>
            </a:r>
            <a:r>
              <a:rPr lang="en-IN" sz="2400" dirty="0">
                <a:latin typeface="Montserrat"/>
                <a:ea typeface="Montserrat"/>
                <a:cs typeface="Montserrat"/>
                <a:sym typeface="Montserrat"/>
              </a:rPr>
              <a:t>– 22CSE100</a:t>
            </a:r>
          </a:p>
        </p:txBody>
      </p:sp>
      <p:pic>
        <p:nvPicPr>
          <p:cNvPr id="8" name="Picture 7">
            <a:extLst>
              <a:ext uri="{FF2B5EF4-FFF2-40B4-BE49-F238E27FC236}">
                <a16:creationId xmlns:a16="http://schemas.microsoft.com/office/drawing/2014/main" id="{C9CBD1A4-8703-DCA3-BDE0-353E437DDD2B}"/>
              </a:ext>
            </a:extLst>
          </p:cNvPr>
          <p:cNvPicPr>
            <a:picLocks noChangeAspect="1"/>
          </p:cNvPicPr>
          <p:nvPr/>
        </p:nvPicPr>
        <p:blipFill>
          <a:blip r:embed="rId2"/>
          <a:stretch>
            <a:fillRect/>
          </a:stretch>
        </p:blipFill>
        <p:spPr>
          <a:xfrm>
            <a:off x="10528159" y="32709"/>
            <a:ext cx="1571854" cy="1449249"/>
          </a:xfrm>
          <a:prstGeom prst="rect">
            <a:avLst/>
          </a:prstGeom>
        </p:spPr>
      </p:pic>
    </p:spTree>
    <p:extLst>
      <p:ext uri="{BB962C8B-B14F-4D97-AF65-F5344CB8AC3E}">
        <p14:creationId xmlns:p14="http://schemas.microsoft.com/office/powerpoint/2010/main" val="33434193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
          <p:cNvSpPr txBox="1">
            <a:spLocks noGrp="1"/>
          </p:cNvSpPr>
          <p:nvPr>
            <p:ph type="title"/>
          </p:nvPr>
        </p:nvSpPr>
        <p:spPr>
          <a:xfrm>
            <a:off x="2377522" y="1011349"/>
            <a:ext cx="6386400" cy="4290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ct val="100000"/>
              <a:buFont typeface="Twentieth Century"/>
              <a:buNone/>
            </a:pPr>
            <a:r>
              <a:rPr lang="en-IN" sz="5400" dirty="0"/>
              <a:t>     INTRODUCTION</a:t>
            </a:r>
            <a:endParaRPr sz="5400" dirty="0"/>
          </a:p>
        </p:txBody>
      </p:sp>
      <p:sp>
        <p:nvSpPr>
          <p:cNvPr id="215" name="Google Shape;215;p3"/>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latin typeface="Montserrat"/>
                <a:ea typeface="Montserrat"/>
                <a:cs typeface="Montserrat"/>
                <a:sym typeface="Montserrat"/>
              </a:rPr>
              <a:pPr marL="0" lvl="0" indent="0" algn="r" rtl="0">
                <a:spcBef>
                  <a:spcPts val="0"/>
                </a:spcBef>
                <a:spcAft>
                  <a:spcPts val="0"/>
                </a:spcAft>
                <a:buClr>
                  <a:srgbClr val="000000"/>
                </a:buClr>
                <a:buFont typeface="Arial"/>
                <a:buNone/>
              </a:pPr>
              <a:t>2</a:t>
            </a:fld>
            <a:endParaRPr>
              <a:solidFill>
                <a:schemeClr val="lt1"/>
              </a:solidFill>
              <a:latin typeface="Montserrat"/>
              <a:ea typeface="Montserrat"/>
              <a:cs typeface="Montserrat"/>
              <a:sym typeface="Montserrat"/>
            </a:endParaRPr>
          </a:p>
        </p:txBody>
      </p:sp>
      <p:sp>
        <p:nvSpPr>
          <p:cNvPr id="216" name="Google Shape;216;p3"/>
          <p:cNvSpPr txBox="1">
            <a:spLocks noGrp="1"/>
          </p:cNvSpPr>
          <p:nvPr>
            <p:ph type="body" idx="1"/>
          </p:nvPr>
        </p:nvSpPr>
        <p:spPr>
          <a:xfrm>
            <a:off x="885900" y="1225849"/>
            <a:ext cx="10467900" cy="5004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600"/>
              </a:spcBef>
              <a:spcAft>
                <a:spcPts val="1600"/>
              </a:spcAft>
              <a:buNone/>
            </a:pPr>
            <a:endParaRPr lang="en-US" sz="2800" dirty="0">
              <a:solidFill>
                <a:srgbClr val="FFFFFF"/>
              </a:solidFill>
              <a:latin typeface="Montserrat"/>
              <a:ea typeface="Montserrat"/>
              <a:cs typeface="Montserrat"/>
              <a:sym typeface="Montserrat"/>
            </a:endParaRPr>
          </a:p>
          <a:p>
            <a:pPr marL="0" indent="0">
              <a:spcBef>
                <a:spcPts val="1600"/>
              </a:spcBef>
              <a:spcAft>
                <a:spcPts val="1600"/>
              </a:spcAft>
              <a:buNone/>
            </a:pPr>
            <a:r>
              <a:rPr lang="en-US" sz="2400" b="0" i="0" dirty="0">
                <a:solidFill>
                  <a:srgbClr val="D1D5DB"/>
                </a:solidFill>
                <a:effectLst/>
                <a:latin typeface="Söhne"/>
              </a:rPr>
              <a:t>The Snake game is a classic and straightforward arcade game in which players control a snake on a grid or playing field. The objective is to guide the snake to eat food items (usually represented as dots) that appear on the screen. As the snake consumes these food items, it grows longer, making the game progressively more challenging. The main challenge is to avoid running into the walls of the playing area or colliding with the snake's own tail. The game typically becomes faster as the snake gets longer, testing the player's reflexes and strategic planning. It's a simple yet addictive game that has been enjoyed by players for decades.</a:t>
            </a:r>
            <a:endParaRPr sz="2800" dirty="0">
              <a:solidFill>
                <a:srgbClr val="FFFFFF"/>
              </a:solidFill>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FF814D9F-B422-5937-63A7-2C369942B3F3}"/>
              </a:ext>
            </a:extLst>
          </p:cNvPr>
          <p:cNvPicPr>
            <a:picLocks noChangeAspect="1"/>
          </p:cNvPicPr>
          <p:nvPr/>
        </p:nvPicPr>
        <p:blipFill>
          <a:blip r:embed="rId3"/>
          <a:stretch>
            <a:fillRect/>
          </a:stretch>
        </p:blipFill>
        <p:spPr>
          <a:xfrm>
            <a:off x="10941269" y="32710"/>
            <a:ext cx="1158744" cy="1068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e2456df96f_0_170"/>
          <p:cNvSpPr txBox="1">
            <a:spLocks noGrp="1"/>
          </p:cNvSpPr>
          <p:nvPr>
            <p:ph type="title"/>
          </p:nvPr>
        </p:nvSpPr>
        <p:spPr>
          <a:xfrm>
            <a:off x="696425" y="466875"/>
            <a:ext cx="10515600" cy="995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IN" sz="5400" dirty="0"/>
              <a:t>OBJECTIVE</a:t>
            </a:r>
            <a:endParaRPr sz="5400" dirty="0"/>
          </a:p>
        </p:txBody>
      </p:sp>
      <p:sp>
        <p:nvSpPr>
          <p:cNvPr id="208" name="Google Shape;208;ge2456df96f_0_170"/>
          <p:cNvSpPr txBox="1">
            <a:spLocks noGrp="1"/>
          </p:cNvSpPr>
          <p:nvPr>
            <p:ph type="sldNum" idx="12"/>
          </p:nvPr>
        </p:nvSpPr>
        <p:spPr>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latin typeface="Montserrat"/>
                <a:ea typeface="Montserrat"/>
                <a:cs typeface="Montserrat"/>
                <a:sym typeface="Montserrat"/>
              </a:rPr>
              <a:pPr marL="0" lvl="0" indent="0" algn="r" rtl="0">
                <a:spcBef>
                  <a:spcPts val="0"/>
                </a:spcBef>
                <a:spcAft>
                  <a:spcPts val="0"/>
                </a:spcAft>
                <a:buClr>
                  <a:srgbClr val="000000"/>
                </a:buClr>
                <a:buFont typeface="Arial"/>
                <a:buNone/>
              </a:pPr>
              <a:t>3</a:t>
            </a:fld>
            <a:endParaRPr>
              <a:solidFill>
                <a:schemeClr val="lt1"/>
              </a:solidFill>
              <a:latin typeface="Montserrat"/>
              <a:ea typeface="Montserrat"/>
              <a:cs typeface="Montserrat"/>
              <a:sym typeface="Montserrat"/>
            </a:endParaRPr>
          </a:p>
        </p:txBody>
      </p:sp>
      <p:sp>
        <p:nvSpPr>
          <p:cNvPr id="3" name="Text Placeholder 2">
            <a:extLst>
              <a:ext uri="{FF2B5EF4-FFF2-40B4-BE49-F238E27FC236}">
                <a16:creationId xmlns:a16="http://schemas.microsoft.com/office/drawing/2014/main" id="{D8085DDD-E8A8-0DDB-B4DF-35326C34346D}"/>
              </a:ext>
            </a:extLst>
          </p:cNvPr>
          <p:cNvSpPr>
            <a:spLocks noGrp="1"/>
          </p:cNvSpPr>
          <p:nvPr>
            <p:ph type="body" idx="1"/>
          </p:nvPr>
        </p:nvSpPr>
        <p:spPr>
          <a:xfrm>
            <a:off x="270640" y="1431044"/>
            <a:ext cx="11206655" cy="4946904"/>
          </a:xfrm>
        </p:spPr>
        <p:txBody>
          <a:bodyPr>
            <a:normAutofit fontScale="92500"/>
          </a:bodyPr>
          <a:lstStyle/>
          <a:p>
            <a:pPr marL="114300" indent="0" algn="l">
              <a:buNone/>
            </a:pPr>
            <a:r>
              <a:rPr lang="en-US" b="0" i="0" dirty="0">
                <a:solidFill>
                  <a:srgbClr val="D1D5DB"/>
                </a:solidFill>
                <a:effectLst/>
                <a:latin typeface="Söhne"/>
              </a:rPr>
              <a:t>The objective of the Snake game is to control a snake and achieve a high score by fulfilling the following goals:</a:t>
            </a:r>
          </a:p>
          <a:p>
            <a:pPr marL="114300" indent="0">
              <a:buNone/>
            </a:pPr>
            <a:r>
              <a:rPr lang="en-US" b="1" i="0" dirty="0">
                <a:solidFill>
                  <a:srgbClr val="D1D5DB"/>
                </a:solidFill>
                <a:effectLst/>
                <a:latin typeface="Söhne"/>
              </a:rPr>
              <a:t>Eating Food</a:t>
            </a:r>
            <a:r>
              <a:rPr lang="en-US" b="0" i="0" dirty="0">
                <a:solidFill>
                  <a:srgbClr val="D1D5DB"/>
                </a:solidFill>
                <a:effectLst/>
                <a:latin typeface="Söhne"/>
              </a:rPr>
              <a:t>: The primary objective is to guide the snake to consume food items (often represented as dots or other symbols) that appear on the game board. Each time the snake eats food, it grows longer.</a:t>
            </a:r>
          </a:p>
          <a:p>
            <a:pPr marL="114300" indent="0">
              <a:buNone/>
            </a:pPr>
            <a:r>
              <a:rPr lang="en-US" b="1" i="0" dirty="0">
                <a:solidFill>
                  <a:srgbClr val="D1D5DB"/>
                </a:solidFill>
                <a:effectLst/>
                <a:latin typeface="Söhne"/>
              </a:rPr>
              <a:t>Growing the Snake</a:t>
            </a:r>
            <a:r>
              <a:rPr lang="en-US" b="0" i="0" dirty="0">
                <a:solidFill>
                  <a:srgbClr val="D1D5DB"/>
                </a:solidFill>
                <a:effectLst/>
                <a:latin typeface="Söhne"/>
              </a:rPr>
              <a:t>: As the snake eats, it increases in length. The more food the snake consumes, the longer it becomes. This adds a level of complexity to the game because the longer snake is more challenging to maneuver.</a:t>
            </a:r>
          </a:p>
          <a:p>
            <a:pPr marL="114300" indent="0">
              <a:buNone/>
            </a:pPr>
            <a:r>
              <a:rPr lang="en-US" b="1" i="0" dirty="0">
                <a:solidFill>
                  <a:srgbClr val="D1D5DB"/>
                </a:solidFill>
                <a:effectLst/>
                <a:latin typeface="Söhne"/>
              </a:rPr>
              <a:t>Avoiding Collisions</a:t>
            </a:r>
            <a:r>
              <a:rPr lang="en-US" b="0" i="0" dirty="0">
                <a:solidFill>
                  <a:srgbClr val="D1D5DB"/>
                </a:solidFill>
                <a:effectLst/>
                <a:latin typeface="Söhne"/>
              </a:rPr>
              <a:t>: The key challenge in the game is to prevent the snake from colliding with the boundaries of the play area or running into its own tail. Collisions with walls or self-implosion result in the game ending.</a:t>
            </a:r>
          </a:p>
          <a:p>
            <a:pPr marL="114300" indent="0">
              <a:buNone/>
            </a:pPr>
            <a:r>
              <a:rPr lang="en-US" b="1" i="0" dirty="0">
                <a:solidFill>
                  <a:srgbClr val="D1D5DB"/>
                </a:solidFill>
                <a:effectLst/>
                <a:latin typeface="Söhne"/>
              </a:rPr>
              <a:t>Achieving a High Score</a:t>
            </a:r>
            <a:r>
              <a:rPr lang="en-US" b="0" i="0" dirty="0">
                <a:solidFill>
                  <a:srgbClr val="D1D5DB"/>
                </a:solidFill>
                <a:effectLst/>
                <a:latin typeface="Söhne"/>
              </a:rPr>
              <a:t>: Players aim to achieve the highest score possible by collecting as much food as they can without colliding with obstacles or themselves. The score typically increases with each food item consumed.</a:t>
            </a:r>
          </a:p>
          <a:p>
            <a:pPr marL="114300" indent="0" algn="l">
              <a:buNone/>
            </a:pPr>
            <a:r>
              <a:rPr lang="en-US" b="0" i="0" dirty="0">
                <a:solidFill>
                  <a:srgbClr val="D1D5DB"/>
                </a:solidFill>
                <a:effectLst/>
                <a:latin typeface="Söhne"/>
              </a:rPr>
              <a:t>The game's objective is simple, but as the snake grows longer and the pace of the game increases, it becomes progressively more challenging. The ultimate goal is to beat one's own high score or compete with others to see who can achieve the highest score while navigating the snake effectively and avoiding collisions.</a:t>
            </a:r>
          </a:p>
        </p:txBody>
      </p:sp>
      <p:pic>
        <p:nvPicPr>
          <p:cNvPr id="2" name="Picture 1">
            <a:extLst>
              <a:ext uri="{FF2B5EF4-FFF2-40B4-BE49-F238E27FC236}">
                <a16:creationId xmlns:a16="http://schemas.microsoft.com/office/drawing/2014/main" id="{5E8FF818-72E5-BDF6-BE8C-D7DDB1F82D06}"/>
              </a:ext>
            </a:extLst>
          </p:cNvPr>
          <p:cNvPicPr>
            <a:picLocks noChangeAspect="1"/>
          </p:cNvPicPr>
          <p:nvPr/>
        </p:nvPicPr>
        <p:blipFill>
          <a:blip r:embed="rId3"/>
          <a:stretch>
            <a:fillRect/>
          </a:stretch>
        </p:blipFill>
        <p:spPr>
          <a:xfrm>
            <a:off x="10941269" y="32710"/>
            <a:ext cx="1158744" cy="1068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
          <p:cNvSpPr txBox="1">
            <a:spLocks noGrp="1"/>
          </p:cNvSpPr>
          <p:nvPr>
            <p:ph type="title"/>
          </p:nvPr>
        </p:nvSpPr>
        <p:spPr>
          <a:xfrm>
            <a:off x="838200" y="585388"/>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wentieth Century"/>
              <a:buNone/>
            </a:pPr>
            <a:r>
              <a:rPr lang="en-IN" sz="4400" dirty="0"/>
              <a:t>HARDWARE REQUIREMENT</a:t>
            </a:r>
            <a:endParaRPr sz="4400" dirty="0"/>
          </a:p>
        </p:txBody>
      </p:sp>
      <p:sp>
        <p:nvSpPr>
          <p:cNvPr id="222" name="Google Shape;222;p4"/>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latin typeface="Montserrat"/>
                <a:ea typeface="Montserrat"/>
                <a:cs typeface="Montserrat"/>
                <a:sym typeface="Montserrat"/>
              </a:rPr>
              <a:pPr marL="0" lvl="0" indent="0" algn="r" rtl="0">
                <a:spcBef>
                  <a:spcPts val="0"/>
                </a:spcBef>
                <a:spcAft>
                  <a:spcPts val="0"/>
                </a:spcAft>
                <a:buClr>
                  <a:srgbClr val="000000"/>
                </a:buClr>
                <a:buFont typeface="Arial"/>
                <a:buNone/>
              </a:pPr>
              <a:t>4</a:t>
            </a:fld>
            <a:endParaRPr>
              <a:solidFill>
                <a:schemeClr val="lt1"/>
              </a:solidFill>
              <a:latin typeface="Montserrat"/>
              <a:ea typeface="Montserrat"/>
              <a:cs typeface="Montserrat"/>
              <a:sym typeface="Montserrat"/>
            </a:endParaRPr>
          </a:p>
        </p:txBody>
      </p:sp>
      <p:sp>
        <p:nvSpPr>
          <p:cNvPr id="223" name="Google Shape;223;p4"/>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114300" indent="0" algn="l">
              <a:buNone/>
            </a:pPr>
            <a:r>
              <a:rPr lang="en-US" b="1" i="0" dirty="0">
                <a:solidFill>
                  <a:srgbClr val="D1D5DB"/>
                </a:solidFill>
                <a:effectLst/>
                <a:latin typeface="Söhne"/>
              </a:rPr>
              <a:t>Snake Game classic Minimum requirements</a:t>
            </a:r>
          </a:p>
          <a:p>
            <a:pPr>
              <a:lnSpc>
                <a:spcPct val="150000"/>
              </a:lnSpc>
            </a:pPr>
            <a:r>
              <a:rPr lang="en-US" b="1" i="0" dirty="0">
                <a:solidFill>
                  <a:srgbClr val="D1D5DB"/>
                </a:solidFill>
                <a:effectLst/>
                <a:latin typeface="Söhne"/>
              </a:rPr>
              <a:t>Memory: 4 GB.</a:t>
            </a:r>
          </a:p>
          <a:p>
            <a:pPr>
              <a:lnSpc>
                <a:spcPct val="150000"/>
              </a:lnSpc>
            </a:pPr>
            <a:r>
              <a:rPr lang="en-US" b="1" i="0" dirty="0">
                <a:solidFill>
                  <a:srgbClr val="D1D5DB"/>
                </a:solidFill>
                <a:effectLst/>
                <a:latin typeface="Söhne"/>
              </a:rPr>
              <a:t>Graphics Card: ATI </a:t>
            </a:r>
            <a:r>
              <a:rPr lang="en-US" b="1" i="0" dirty="0" err="1">
                <a:solidFill>
                  <a:srgbClr val="D1D5DB"/>
                </a:solidFill>
                <a:effectLst/>
                <a:latin typeface="Söhne"/>
              </a:rPr>
              <a:t>FireGL</a:t>
            </a:r>
            <a:r>
              <a:rPr lang="en-US" b="1" i="0" dirty="0">
                <a:solidFill>
                  <a:srgbClr val="D1D5DB"/>
                </a:solidFill>
                <a:effectLst/>
                <a:latin typeface="Söhne"/>
              </a:rPr>
              <a:t> T2-128.</a:t>
            </a:r>
          </a:p>
          <a:p>
            <a:pPr>
              <a:lnSpc>
                <a:spcPct val="150000"/>
              </a:lnSpc>
            </a:pPr>
            <a:r>
              <a:rPr lang="en-US" b="1" i="0" dirty="0">
                <a:solidFill>
                  <a:srgbClr val="D1D5DB"/>
                </a:solidFill>
                <a:effectLst/>
                <a:latin typeface="Söhne"/>
              </a:rPr>
              <a:t>CPU: Intel Pentium 4 2.00GHz.</a:t>
            </a:r>
          </a:p>
          <a:p>
            <a:pPr>
              <a:lnSpc>
                <a:spcPct val="150000"/>
              </a:lnSpc>
            </a:pPr>
            <a:r>
              <a:rPr lang="en-US" b="1" i="0" dirty="0">
                <a:solidFill>
                  <a:srgbClr val="D1D5DB"/>
                </a:solidFill>
                <a:effectLst/>
                <a:latin typeface="Söhne"/>
              </a:rPr>
              <a:t>OS: Windows 7/8/10/11.</a:t>
            </a:r>
            <a:endParaRPr dirty="0">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D5A54CDF-CDD3-3A25-56C1-8B823EE4F2AC}"/>
              </a:ext>
            </a:extLst>
          </p:cNvPr>
          <p:cNvPicPr>
            <a:picLocks noChangeAspect="1"/>
          </p:cNvPicPr>
          <p:nvPr/>
        </p:nvPicPr>
        <p:blipFill>
          <a:blip r:embed="rId3"/>
          <a:stretch>
            <a:fillRect/>
          </a:stretch>
        </p:blipFill>
        <p:spPr>
          <a:xfrm>
            <a:off x="10941269" y="32710"/>
            <a:ext cx="1158744" cy="1068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e2456df96f_1_3"/>
          <p:cNvSpPr txBox="1">
            <a:spLocks noGrp="1"/>
          </p:cNvSpPr>
          <p:nvPr>
            <p:ph type="title"/>
          </p:nvPr>
        </p:nvSpPr>
        <p:spPr>
          <a:xfrm>
            <a:off x="838200" y="585388"/>
            <a:ext cx="3528848"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wentieth Century"/>
              <a:buNone/>
            </a:pPr>
            <a:r>
              <a:rPr lang="en-IN" sz="3200" dirty="0"/>
              <a:t>SOFTWARE REQUIREMENT</a:t>
            </a:r>
            <a:endParaRPr sz="3200" dirty="0"/>
          </a:p>
        </p:txBody>
      </p:sp>
      <p:sp>
        <p:nvSpPr>
          <p:cNvPr id="229" name="Google Shape;229;ge2456df96f_1_3"/>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latin typeface="Montserrat"/>
                <a:ea typeface="Montserrat"/>
                <a:cs typeface="Montserrat"/>
                <a:sym typeface="Montserrat"/>
              </a:rPr>
              <a:pPr marL="0" lvl="0" indent="0" algn="r" rtl="0">
                <a:spcBef>
                  <a:spcPts val="0"/>
                </a:spcBef>
                <a:spcAft>
                  <a:spcPts val="0"/>
                </a:spcAft>
                <a:buClr>
                  <a:srgbClr val="000000"/>
                </a:buClr>
                <a:buFont typeface="Arial"/>
                <a:buNone/>
              </a:pPr>
              <a:t>5</a:t>
            </a:fld>
            <a:endParaRPr>
              <a:solidFill>
                <a:schemeClr val="lt1"/>
              </a:solidFill>
              <a:latin typeface="Montserrat"/>
              <a:ea typeface="Montserrat"/>
              <a:cs typeface="Montserrat"/>
              <a:sym typeface="Montserrat"/>
            </a:endParaRPr>
          </a:p>
        </p:txBody>
      </p:sp>
      <p:sp>
        <p:nvSpPr>
          <p:cNvPr id="230" name="Google Shape;230;ge2456df96f_1_3"/>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457200" lvl="0" indent="0" algn="l" rtl="0">
              <a:lnSpc>
                <a:spcPct val="115000"/>
              </a:lnSpc>
              <a:spcBef>
                <a:spcPts val="800"/>
              </a:spcBef>
              <a:spcAft>
                <a:spcPts val="0"/>
              </a:spcAft>
              <a:buNone/>
            </a:pPr>
            <a:endParaRPr sz="2400" dirty="0">
              <a:latin typeface="Montserrat"/>
              <a:ea typeface="Montserrat"/>
              <a:cs typeface="Montserrat"/>
              <a:sym typeface="Montserrat"/>
            </a:endParaRPr>
          </a:p>
          <a:p>
            <a:pPr marL="457200" lvl="0" indent="-374479" algn="just" rtl="0">
              <a:lnSpc>
                <a:spcPct val="150000"/>
              </a:lnSpc>
              <a:spcBef>
                <a:spcPts val="0"/>
              </a:spcBef>
              <a:spcAft>
                <a:spcPts val="0"/>
              </a:spcAft>
              <a:buClr>
                <a:schemeClr val="lt1"/>
              </a:buClr>
              <a:buSzPct val="100000"/>
              <a:buFont typeface="Arial"/>
              <a:buAutoNum type="arabicPeriod"/>
            </a:pPr>
            <a:r>
              <a:rPr lang="en-IN" sz="2400" dirty="0">
                <a:latin typeface="Arial"/>
                <a:ea typeface="Arial"/>
                <a:cs typeface="Arial"/>
                <a:sym typeface="Arial"/>
              </a:rPr>
              <a:t>VS CODE</a:t>
            </a:r>
          </a:p>
          <a:p>
            <a:pPr marL="457200" lvl="0" indent="-374479" algn="just" rtl="0">
              <a:lnSpc>
                <a:spcPct val="150000"/>
              </a:lnSpc>
              <a:spcBef>
                <a:spcPts val="0"/>
              </a:spcBef>
              <a:spcAft>
                <a:spcPts val="0"/>
              </a:spcAft>
              <a:buClr>
                <a:schemeClr val="lt1"/>
              </a:buClr>
              <a:buSzPct val="100000"/>
              <a:buFont typeface="Arial"/>
              <a:buAutoNum type="arabicPeriod"/>
            </a:pPr>
            <a:r>
              <a:rPr lang="en-IN" sz="2400" dirty="0">
                <a:latin typeface="Arial"/>
                <a:ea typeface="Arial"/>
                <a:cs typeface="Arial"/>
                <a:sym typeface="Arial"/>
              </a:rPr>
              <a:t>NOTEPAD</a:t>
            </a:r>
          </a:p>
          <a:p>
            <a:pPr marL="457200" lvl="0" indent="-374479" algn="just" rtl="0">
              <a:lnSpc>
                <a:spcPct val="150000"/>
              </a:lnSpc>
              <a:spcBef>
                <a:spcPts val="0"/>
              </a:spcBef>
              <a:spcAft>
                <a:spcPts val="0"/>
              </a:spcAft>
              <a:buClr>
                <a:schemeClr val="lt1"/>
              </a:buClr>
              <a:buSzPct val="100000"/>
              <a:buFont typeface="Arial"/>
              <a:buAutoNum type="arabicPeriod"/>
            </a:pPr>
            <a:r>
              <a:rPr lang="en-IN" sz="2400" dirty="0">
                <a:latin typeface="Arial"/>
                <a:ea typeface="Arial"/>
                <a:cs typeface="Arial"/>
                <a:sym typeface="Arial"/>
              </a:rPr>
              <a:t>BROWSER</a:t>
            </a:r>
          </a:p>
          <a:p>
            <a:pPr marL="457200" lvl="0" indent="-374479" algn="just" rtl="0">
              <a:lnSpc>
                <a:spcPct val="150000"/>
              </a:lnSpc>
              <a:spcBef>
                <a:spcPts val="0"/>
              </a:spcBef>
              <a:spcAft>
                <a:spcPts val="0"/>
              </a:spcAft>
              <a:buClr>
                <a:schemeClr val="lt1"/>
              </a:buClr>
              <a:buSzPct val="100000"/>
              <a:buFont typeface="Arial"/>
              <a:buAutoNum type="arabicPeriod"/>
            </a:pPr>
            <a:r>
              <a:rPr lang="en-IN" sz="2400" dirty="0">
                <a:latin typeface="Arial"/>
                <a:ea typeface="Arial"/>
                <a:cs typeface="Arial"/>
                <a:sym typeface="Arial"/>
              </a:rPr>
              <a:t>GDB</a:t>
            </a:r>
          </a:p>
          <a:p>
            <a:pPr marL="457200" lvl="0" indent="-374479" algn="just" rtl="0">
              <a:lnSpc>
                <a:spcPct val="150000"/>
              </a:lnSpc>
              <a:spcBef>
                <a:spcPts val="0"/>
              </a:spcBef>
              <a:spcAft>
                <a:spcPts val="0"/>
              </a:spcAft>
              <a:buClr>
                <a:schemeClr val="lt1"/>
              </a:buClr>
              <a:buSzPct val="100000"/>
              <a:buFont typeface="Arial"/>
              <a:buAutoNum type="arabicPeriod"/>
            </a:pPr>
            <a:r>
              <a:rPr lang="en-IN" sz="2400" dirty="0">
                <a:latin typeface="Arial"/>
                <a:ea typeface="Arial"/>
                <a:cs typeface="Arial"/>
                <a:sym typeface="Arial"/>
              </a:rPr>
              <a:t>LIVE SERVER</a:t>
            </a:r>
          </a:p>
          <a:p>
            <a:pPr marL="457200" lvl="0" indent="-374479" algn="just" rtl="0">
              <a:lnSpc>
                <a:spcPct val="150000"/>
              </a:lnSpc>
              <a:spcBef>
                <a:spcPts val="0"/>
              </a:spcBef>
              <a:spcAft>
                <a:spcPts val="0"/>
              </a:spcAft>
              <a:buClr>
                <a:schemeClr val="lt1"/>
              </a:buClr>
              <a:buSzPct val="100000"/>
              <a:buFont typeface="Arial"/>
              <a:buAutoNum type="arabicPeriod"/>
            </a:pPr>
            <a:endParaRPr sz="3600" dirty="0">
              <a:latin typeface="Arial"/>
              <a:ea typeface="Arial"/>
              <a:cs typeface="Arial"/>
              <a:sym typeface="Arial"/>
            </a:endParaRPr>
          </a:p>
          <a:p>
            <a:pPr marL="457200" lvl="0" indent="0" algn="just" rtl="0">
              <a:lnSpc>
                <a:spcPct val="115000"/>
              </a:lnSpc>
              <a:spcBef>
                <a:spcPts val="1200"/>
              </a:spcBef>
              <a:spcAft>
                <a:spcPts val="0"/>
              </a:spcAft>
              <a:buNone/>
            </a:pPr>
            <a:endParaRPr sz="2400" dirty="0">
              <a:latin typeface="Montserrat"/>
              <a:ea typeface="Montserrat"/>
              <a:cs typeface="Montserrat"/>
              <a:sym typeface="Montserrat"/>
            </a:endParaRPr>
          </a:p>
          <a:p>
            <a:pPr marL="457200" lvl="0" indent="0" algn="just" rtl="0">
              <a:lnSpc>
                <a:spcPct val="115000"/>
              </a:lnSpc>
              <a:spcBef>
                <a:spcPts val="1200"/>
              </a:spcBef>
              <a:spcAft>
                <a:spcPts val="1200"/>
              </a:spcAft>
              <a:buNone/>
            </a:pPr>
            <a:endParaRPr sz="2400" dirty="0">
              <a:latin typeface="Montserrat"/>
              <a:ea typeface="Montserrat"/>
              <a:cs typeface="Montserrat"/>
              <a:sym typeface="Montserrat"/>
            </a:endParaRPr>
          </a:p>
        </p:txBody>
      </p:sp>
      <p:sp>
        <p:nvSpPr>
          <p:cNvPr id="2" name="TextBox 1">
            <a:extLst>
              <a:ext uri="{FF2B5EF4-FFF2-40B4-BE49-F238E27FC236}">
                <a16:creationId xmlns:a16="http://schemas.microsoft.com/office/drawing/2014/main" id="{24664C81-8FD8-A5CE-D014-BF65EBCB90F3}"/>
              </a:ext>
            </a:extLst>
          </p:cNvPr>
          <p:cNvSpPr txBox="1"/>
          <p:nvPr/>
        </p:nvSpPr>
        <p:spPr>
          <a:xfrm>
            <a:off x="6453352" y="709629"/>
            <a:ext cx="3528848" cy="1077218"/>
          </a:xfrm>
          <a:prstGeom prst="rect">
            <a:avLst/>
          </a:prstGeom>
          <a:noFill/>
        </p:spPr>
        <p:txBody>
          <a:bodyPr wrap="square" rtlCol="0">
            <a:spAutoFit/>
          </a:bodyPr>
          <a:lstStyle/>
          <a:p>
            <a:pPr algn="ctr"/>
            <a:r>
              <a:rPr lang="en-IN" sz="3200" b="1" dirty="0"/>
              <a:t>LANGUAGE USED</a:t>
            </a:r>
          </a:p>
        </p:txBody>
      </p:sp>
      <p:sp>
        <p:nvSpPr>
          <p:cNvPr id="3" name="TextBox 2">
            <a:extLst>
              <a:ext uri="{FF2B5EF4-FFF2-40B4-BE49-F238E27FC236}">
                <a16:creationId xmlns:a16="http://schemas.microsoft.com/office/drawing/2014/main" id="{07D73F41-F6FE-C1C7-6793-A332117C0D11}"/>
              </a:ext>
            </a:extLst>
          </p:cNvPr>
          <p:cNvSpPr txBox="1"/>
          <p:nvPr/>
        </p:nvSpPr>
        <p:spPr>
          <a:xfrm>
            <a:off x="7065579" y="1981824"/>
            <a:ext cx="2916621" cy="1384995"/>
          </a:xfrm>
          <a:prstGeom prst="rect">
            <a:avLst/>
          </a:prstGeom>
          <a:noFill/>
        </p:spPr>
        <p:txBody>
          <a:bodyPr wrap="square" rtlCol="0">
            <a:spAutoFit/>
          </a:bodyPr>
          <a:lstStyle/>
          <a:p>
            <a:r>
              <a:rPr lang="en-IN" sz="2800" dirty="0"/>
              <a:t>1. HTML</a:t>
            </a:r>
          </a:p>
          <a:p>
            <a:r>
              <a:rPr lang="en-IN" sz="2800" dirty="0"/>
              <a:t>2. CSS</a:t>
            </a:r>
          </a:p>
          <a:p>
            <a:r>
              <a:rPr lang="en-IN" sz="2800" dirty="0"/>
              <a:t>3. JAVASCRIPT</a:t>
            </a:r>
          </a:p>
        </p:txBody>
      </p:sp>
      <p:grpSp>
        <p:nvGrpSpPr>
          <p:cNvPr id="4" name="Group 3">
            <a:extLst>
              <a:ext uri="{FF2B5EF4-FFF2-40B4-BE49-F238E27FC236}">
                <a16:creationId xmlns:a16="http://schemas.microsoft.com/office/drawing/2014/main" id="{9227DECB-8903-5D20-7A67-4354C7172FA2}"/>
              </a:ext>
            </a:extLst>
          </p:cNvPr>
          <p:cNvGrpSpPr/>
          <p:nvPr/>
        </p:nvGrpSpPr>
        <p:grpSpPr>
          <a:xfrm>
            <a:off x="6751237" y="3491182"/>
            <a:ext cx="3545303" cy="3064072"/>
            <a:chOff x="3043277" y="715992"/>
            <a:chExt cx="5408762" cy="5426015"/>
          </a:xfrm>
        </p:grpSpPr>
        <p:grpSp>
          <p:nvGrpSpPr>
            <p:cNvPr id="5" name="Group 4">
              <a:extLst>
                <a:ext uri="{FF2B5EF4-FFF2-40B4-BE49-F238E27FC236}">
                  <a16:creationId xmlns:a16="http://schemas.microsoft.com/office/drawing/2014/main" id="{87CC8EAE-7C71-94ED-3534-6634620D292C}"/>
                </a:ext>
              </a:extLst>
            </p:cNvPr>
            <p:cNvGrpSpPr/>
            <p:nvPr/>
          </p:nvGrpSpPr>
          <p:grpSpPr>
            <a:xfrm>
              <a:off x="3043277" y="715992"/>
              <a:ext cx="5408762" cy="5426015"/>
              <a:chOff x="1863305" y="439947"/>
              <a:chExt cx="5408762" cy="5426015"/>
            </a:xfrm>
          </p:grpSpPr>
          <p:sp>
            <p:nvSpPr>
              <p:cNvPr id="7" name="Oval 6">
                <a:extLst>
                  <a:ext uri="{FF2B5EF4-FFF2-40B4-BE49-F238E27FC236}">
                    <a16:creationId xmlns:a16="http://schemas.microsoft.com/office/drawing/2014/main" id="{570C4BAD-9D70-74F8-49D1-0FDF070824C5}"/>
                  </a:ext>
                </a:extLst>
              </p:cNvPr>
              <p:cNvSpPr/>
              <p:nvPr/>
            </p:nvSpPr>
            <p:spPr>
              <a:xfrm>
                <a:off x="1863305" y="439947"/>
                <a:ext cx="5408762" cy="5426015"/>
              </a:xfrm>
              <a:prstGeom prst="ellipse">
                <a:avLst/>
              </a:prstGeom>
              <a:solidFill>
                <a:schemeClr val="accent2">
                  <a:lumMod val="20000"/>
                  <a:lumOff val="8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cxnSp>
            <p:nvCxnSpPr>
              <p:cNvPr id="8" name="Straight Connector 7">
                <a:extLst>
                  <a:ext uri="{FF2B5EF4-FFF2-40B4-BE49-F238E27FC236}">
                    <a16:creationId xmlns:a16="http://schemas.microsoft.com/office/drawing/2014/main" id="{CE07F8B6-7B57-37AB-D2A9-2820635266AF}"/>
                  </a:ext>
                </a:extLst>
              </p:cNvPr>
              <p:cNvCxnSpPr/>
              <p:nvPr/>
            </p:nvCxnSpPr>
            <p:spPr>
              <a:xfrm flipH="1">
                <a:off x="2122098" y="3200400"/>
                <a:ext cx="2441276" cy="1104181"/>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A9D8DEAC-962F-E068-FA43-1748BB8E9F0C}"/>
                  </a:ext>
                </a:extLst>
              </p:cNvPr>
              <p:cNvCxnSpPr>
                <a:cxnSpLocks/>
              </p:cNvCxnSpPr>
              <p:nvPr/>
            </p:nvCxnSpPr>
            <p:spPr>
              <a:xfrm>
                <a:off x="4563373" y="3209026"/>
                <a:ext cx="2570672" cy="910086"/>
              </a:xfrm>
              <a:prstGeom prst="line">
                <a:avLst/>
              </a:prstGeom>
            </p:spPr>
            <p:style>
              <a:lnRef idx="1">
                <a:schemeClr val="dk1"/>
              </a:lnRef>
              <a:fillRef idx="0">
                <a:schemeClr val="dk1"/>
              </a:fillRef>
              <a:effectRef idx="0">
                <a:schemeClr val="dk1"/>
              </a:effectRef>
              <a:fontRef idx="minor">
                <a:schemeClr val="tx1"/>
              </a:fontRef>
            </p:style>
          </p:cxnSp>
          <p:pic>
            <p:nvPicPr>
              <p:cNvPr id="10" name="Picture 9">
                <a:extLst>
                  <a:ext uri="{FF2B5EF4-FFF2-40B4-BE49-F238E27FC236}">
                    <a16:creationId xmlns:a16="http://schemas.microsoft.com/office/drawing/2014/main" id="{297E0B39-450D-C07A-7379-09A4782C38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8231" y="3510749"/>
                <a:ext cx="2444150" cy="2024858"/>
              </a:xfrm>
              <a:prstGeom prst="rect">
                <a:avLst/>
              </a:prstGeom>
            </p:spPr>
          </p:pic>
          <p:pic>
            <p:nvPicPr>
              <p:cNvPr id="11" name="Picture 10">
                <a:extLst>
                  <a:ext uri="{FF2B5EF4-FFF2-40B4-BE49-F238E27FC236}">
                    <a16:creationId xmlns:a16="http://schemas.microsoft.com/office/drawing/2014/main" id="{95E9443C-9BB9-671D-A67B-DC7B0253EE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8366" y="1458450"/>
                <a:ext cx="2216985" cy="1946433"/>
              </a:xfrm>
              <a:prstGeom prst="rect">
                <a:avLst/>
              </a:prstGeom>
            </p:spPr>
          </p:pic>
          <p:pic>
            <p:nvPicPr>
              <p:cNvPr id="12" name="Picture 11">
                <a:extLst>
                  <a:ext uri="{FF2B5EF4-FFF2-40B4-BE49-F238E27FC236}">
                    <a16:creationId xmlns:a16="http://schemas.microsoft.com/office/drawing/2014/main" id="{4DFD5215-632D-A6FA-C4FB-364AED7D4C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16261" y="1322393"/>
                <a:ext cx="1664896" cy="1878007"/>
              </a:xfrm>
              <a:prstGeom prst="rect">
                <a:avLst/>
              </a:prstGeom>
            </p:spPr>
          </p:pic>
        </p:grpSp>
        <p:cxnSp>
          <p:nvCxnSpPr>
            <p:cNvPr id="6" name="Straight Connector 5">
              <a:extLst>
                <a:ext uri="{FF2B5EF4-FFF2-40B4-BE49-F238E27FC236}">
                  <a16:creationId xmlns:a16="http://schemas.microsoft.com/office/drawing/2014/main" id="{1DB72315-1BA5-C803-6D3D-26F119A97418}"/>
                </a:ext>
              </a:extLst>
            </p:cNvPr>
            <p:cNvCxnSpPr>
              <a:cxnSpLocks/>
              <a:stCxn id="7" idx="0"/>
            </p:cNvCxnSpPr>
            <p:nvPr/>
          </p:nvCxnSpPr>
          <p:spPr>
            <a:xfrm>
              <a:off x="5747658" y="715992"/>
              <a:ext cx="0" cy="2769079"/>
            </a:xfrm>
            <a:prstGeom prst="line">
              <a:avLst/>
            </a:prstGeom>
          </p:spPr>
          <p:style>
            <a:lnRef idx="1">
              <a:schemeClr val="dk1"/>
            </a:lnRef>
            <a:fillRef idx="0">
              <a:schemeClr val="dk1"/>
            </a:fillRef>
            <a:effectRef idx="0">
              <a:schemeClr val="dk1"/>
            </a:effectRef>
            <a:fontRef idx="minor">
              <a:schemeClr val="tx1"/>
            </a:fontRef>
          </p:style>
        </p:cxnSp>
      </p:grpSp>
      <p:pic>
        <p:nvPicPr>
          <p:cNvPr id="13" name="Picture 12">
            <a:extLst>
              <a:ext uri="{FF2B5EF4-FFF2-40B4-BE49-F238E27FC236}">
                <a16:creationId xmlns:a16="http://schemas.microsoft.com/office/drawing/2014/main" id="{F5D8A789-0CA5-3181-1761-E0F3079A717A}"/>
              </a:ext>
            </a:extLst>
          </p:cNvPr>
          <p:cNvPicPr>
            <a:picLocks noChangeAspect="1"/>
          </p:cNvPicPr>
          <p:nvPr/>
        </p:nvPicPr>
        <p:blipFill>
          <a:blip r:embed="rId6"/>
          <a:stretch>
            <a:fillRect/>
          </a:stretch>
        </p:blipFill>
        <p:spPr>
          <a:xfrm>
            <a:off x="10941269" y="32710"/>
            <a:ext cx="1158744" cy="1068362"/>
          </a:xfrm>
          <a:prstGeom prst="rect">
            <a:avLst/>
          </a:prstGeom>
        </p:spPr>
      </p:pic>
      <p:cxnSp>
        <p:nvCxnSpPr>
          <p:cNvPr id="15" name="Straight Connector 14">
            <a:extLst>
              <a:ext uri="{FF2B5EF4-FFF2-40B4-BE49-F238E27FC236}">
                <a16:creationId xmlns:a16="http://schemas.microsoft.com/office/drawing/2014/main" id="{FC83DB88-F3F3-AE86-744C-CF637CBC930B}"/>
              </a:ext>
            </a:extLst>
          </p:cNvPr>
          <p:cNvCxnSpPr/>
          <p:nvPr/>
        </p:nvCxnSpPr>
        <p:spPr>
          <a:xfrm>
            <a:off x="5573110" y="938048"/>
            <a:ext cx="55180" cy="4832848"/>
          </a:xfrm>
          <a:prstGeom prst="line">
            <a:avLst/>
          </a:prstGeom>
        </p:spPr>
        <p:style>
          <a:lnRef idx="3">
            <a:schemeClr val="accent3"/>
          </a:lnRef>
          <a:fillRef idx="0">
            <a:schemeClr val="accent3"/>
          </a:fillRef>
          <a:effectRef idx="2">
            <a:schemeClr val="accent3"/>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FA7F20-7705-8758-65E4-BFEC37112A0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6</a:t>
            </a:fld>
            <a:endParaRPr lang="en-IN"/>
          </a:p>
        </p:txBody>
      </p:sp>
      <p:pic>
        <p:nvPicPr>
          <p:cNvPr id="3" name="Picture 2">
            <a:extLst>
              <a:ext uri="{FF2B5EF4-FFF2-40B4-BE49-F238E27FC236}">
                <a16:creationId xmlns:a16="http://schemas.microsoft.com/office/drawing/2014/main" id="{D64310BB-7F7D-4C69-A566-2140BEC329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80" y="77520"/>
            <a:ext cx="1183008" cy="1110874"/>
          </a:xfrm>
          <a:prstGeom prst="rect">
            <a:avLst/>
          </a:prstGeom>
        </p:spPr>
      </p:pic>
      <p:sp>
        <p:nvSpPr>
          <p:cNvPr id="4" name="TextBox 3">
            <a:extLst>
              <a:ext uri="{FF2B5EF4-FFF2-40B4-BE49-F238E27FC236}">
                <a16:creationId xmlns:a16="http://schemas.microsoft.com/office/drawing/2014/main" id="{D3C9CB56-3B77-9A23-0DC8-CB8716217EE4}"/>
              </a:ext>
            </a:extLst>
          </p:cNvPr>
          <p:cNvSpPr txBox="1"/>
          <p:nvPr/>
        </p:nvSpPr>
        <p:spPr>
          <a:xfrm>
            <a:off x="1191988" y="343783"/>
            <a:ext cx="5714998" cy="523220"/>
          </a:xfrm>
          <a:prstGeom prst="rect">
            <a:avLst/>
          </a:prstGeom>
          <a:noFill/>
        </p:spPr>
        <p:txBody>
          <a:bodyPr wrap="square" rtlCol="0">
            <a:spAutoFit/>
          </a:bodyPr>
          <a:lstStyle/>
          <a:p>
            <a:r>
              <a:rPr lang="en-US" sz="2800" u="sng"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a typeface="Calibri" panose="020F0502020204030204" pitchFamily="34" charset="0"/>
                <a:cs typeface="Times New Roman" panose="02020603050405020304" pitchFamily="18" charset="0"/>
              </a:rPr>
              <a:t>HTML Structure:</a:t>
            </a:r>
          </a:p>
        </p:txBody>
      </p:sp>
      <p:sp>
        <p:nvSpPr>
          <p:cNvPr id="5" name="TextBox 4">
            <a:extLst>
              <a:ext uri="{FF2B5EF4-FFF2-40B4-BE49-F238E27FC236}">
                <a16:creationId xmlns:a16="http://schemas.microsoft.com/office/drawing/2014/main" id="{221404BC-6FD6-2F60-5E51-B6F2FF2C8A12}"/>
              </a:ext>
            </a:extLst>
          </p:cNvPr>
          <p:cNvSpPr txBox="1"/>
          <p:nvPr/>
        </p:nvSpPr>
        <p:spPr>
          <a:xfrm>
            <a:off x="769135" y="1055642"/>
            <a:ext cx="11324895" cy="1446550"/>
          </a:xfrm>
          <a:prstGeom prst="rect">
            <a:avLst/>
          </a:prstGeom>
          <a:noFill/>
        </p:spPr>
        <p:txBody>
          <a:bodyPr wrap="square" rtlCol="0">
            <a:spAutoFit/>
          </a:bodyPr>
          <a:lstStyle/>
          <a:p>
            <a:r>
              <a:rPr lang="en-US" sz="2800" dirty="0">
                <a:effectLst/>
                <a:latin typeface="Calibri" panose="020F0502020204030204" pitchFamily="34" charset="0"/>
                <a:ea typeface="Calibri" panose="020F0502020204030204" pitchFamily="34" charset="0"/>
                <a:cs typeface="Times New Roman" panose="02020603050405020304" pitchFamily="18" charset="0"/>
              </a:rPr>
              <a:t>The game utilizes HTML to construct the canvas, grid, score display, and user interface components essential for gameplay.</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3200" dirty="0"/>
          </a:p>
        </p:txBody>
      </p:sp>
      <p:pic>
        <p:nvPicPr>
          <p:cNvPr id="6" name="Picture 5">
            <a:extLst>
              <a:ext uri="{FF2B5EF4-FFF2-40B4-BE49-F238E27FC236}">
                <a16:creationId xmlns:a16="http://schemas.microsoft.com/office/drawing/2014/main" id="{2C72C6D0-F0AB-A753-AD62-3377F25EC257}"/>
              </a:ext>
            </a:extLst>
          </p:cNvPr>
          <p:cNvPicPr>
            <a:picLocks noChangeAspect="1"/>
          </p:cNvPicPr>
          <p:nvPr/>
        </p:nvPicPr>
        <p:blipFill>
          <a:blip r:embed="rId3">
            <a:extLst>
              <a:ext uri="{28A0092B-C50C-407E-A947-70E740481C1C}">
                <a14:useLocalDpi xmlns:a14="http://schemas.microsoft.com/office/drawing/2010/main" val="0"/>
              </a:ext>
            </a:extLst>
          </a:blip>
          <a:srcRect l="-57806" t="-55233" r="-33580" b="-2607"/>
          <a:stretch>
            <a:fillRect/>
          </a:stretch>
        </p:blipFill>
        <p:spPr>
          <a:xfrm>
            <a:off x="-458341" y="1409875"/>
            <a:ext cx="1650329" cy="1597687"/>
          </a:xfrm>
          <a:custGeom>
            <a:avLst/>
            <a:gdLst>
              <a:gd name="connsiteX0" fmla="*/ 2511637 w 3625072"/>
              <a:gd name="connsiteY0" fmla="*/ 0 h 3509440"/>
              <a:gd name="connsiteX1" fmla="*/ 3625072 w 3625072"/>
              <a:gd name="connsiteY1" fmla="*/ 1223216 h 3509440"/>
              <a:gd name="connsiteX2" fmla="*/ 2989020 w 3625072"/>
              <a:gd name="connsiteY2" fmla="*/ 1802184 h 3509440"/>
              <a:gd name="connsiteX3" fmla="*/ 2989020 w 3625072"/>
              <a:gd name="connsiteY3" fmla="*/ 3451477 h 3509440"/>
              <a:gd name="connsiteX4" fmla="*/ 1177113 w 3625072"/>
              <a:gd name="connsiteY4" fmla="*/ 3451477 h 3509440"/>
              <a:gd name="connsiteX5" fmla="*/ 1113435 w 3625072"/>
              <a:gd name="connsiteY5" fmla="*/ 3509440 h 3509440"/>
              <a:gd name="connsiteX6" fmla="*/ 0 w 3625072"/>
              <a:gd name="connsiteY6" fmla="*/ 2286223 h 3509440"/>
              <a:gd name="connsiteX7" fmla="*/ 1094906 w 3625072"/>
              <a:gd name="connsiteY7" fmla="*/ 1289582 h 3509440"/>
              <a:gd name="connsiteX8" fmla="*/ 1094906 w 3625072"/>
              <a:gd name="connsiteY8" fmla="*/ 1228067 h 3509440"/>
              <a:gd name="connsiteX9" fmla="*/ 1162486 w 3625072"/>
              <a:gd name="connsiteY9" fmla="*/ 1228067 h 350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5072" h="3509440">
                <a:moveTo>
                  <a:pt x="2511637" y="0"/>
                </a:moveTo>
                <a:lnTo>
                  <a:pt x="3625072" y="1223216"/>
                </a:lnTo>
                <a:lnTo>
                  <a:pt x="2989020" y="1802184"/>
                </a:lnTo>
                <a:lnTo>
                  <a:pt x="2989020" y="3451477"/>
                </a:lnTo>
                <a:lnTo>
                  <a:pt x="1177113" y="3451477"/>
                </a:lnTo>
                <a:lnTo>
                  <a:pt x="1113435" y="3509440"/>
                </a:lnTo>
                <a:lnTo>
                  <a:pt x="0" y="2286223"/>
                </a:lnTo>
                <a:lnTo>
                  <a:pt x="1094906" y="1289582"/>
                </a:lnTo>
                <a:lnTo>
                  <a:pt x="1094906" y="1228067"/>
                </a:lnTo>
                <a:lnTo>
                  <a:pt x="1162486" y="1228067"/>
                </a:lnTo>
                <a:close/>
              </a:path>
            </a:pathLst>
          </a:custGeom>
        </p:spPr>
      </p:pic>
      <p:sp>
        <p:nvSpPr>
          <p:cNvPr id="7" name="TextBox 6">
            <a:extLst>
              <a:ext uri="{FF2B5EF4-FFF2-40B4-BE49-F238E27FC236}">
                <a16:creationId xmlns:a16="http://schemas.microsoft.com/office/drawing/2014/main" id="{A464CCAD-7C6F-2273-CDA4-300638897E4A}"/>
              </a:ext>
            </a:extLst>
          </p:cNvPr>
          <p:cNvSpPr txBox="1"/>
          <p:nvPr/>
        </p:nvSpPr>
        <p:spPr>
          <a:xfrm>
            <a:off x="850778" y="2275080"/>
            <a:ext cx="6186806" cy="584775"/>
          </a:xfrm>
          <a:prstGeom prst="rect">
            <a:avLst/>
          </a:prstGeom>
          <a:noFill/>
        </p:spPr>
        <p:txBody>
          <a:bodyPr wrap="square" rtlCol="0">
            <a:spAutoFit/>
          </a:bodyPr>
          <a:lstStyle/>
          <a:p>
            <a:r>
              <a:rPr lang="en-US" sz="3200" u="sng"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a typeface="Calibri" panose="020F0502020204030204" pitchFamily="34" charset="0"/>
                <a:cs typeface="Times New Roman" panose="02020603050405020304" pitchFamily="18" charset="0"/>
              </a:rPr>
              <a:t>CSS Styling</a:t>
            </a:r>
            <a:r>
              <a:rPr lang="en-US" sz="3200"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a typeface="Calibri" panose="020F0502020204030204" pitchFamily="34" charset="0"/>
                <a:cs typeface="Times New Roman" panose="02020603050405020304" pitchFamily="18" charset="0"/>
              </a:rPr>
              <a:t>:</a:t>
            </a:r>
            <a:endParaRPr lang="en-IN" sz="3200"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ndParaRPr>
          </a:p>
        </p:txBody>
      </p:sp>
      <p:sp>
        <p:nvSpPr>
          <p:cNvPr id="8" name="TextBox 7">
            <a:extLst>
              <a:ext uri="{FF2B5EF4-FFF2-40B4-BE49-F238E27FC236}">
                <a16:creationId xmlns:a16="http://schemas.microsoft.com/office/drawing/2014/main" id="{76F1D3D4-B5FF-02B4-4843-64A847AD9938}"/>
              </a:ext>
            </a:extLst>
          </p:cNvPr>
          <p:cNvSpPr txBox="1"/>
          <p:nvPr/>
        </p:nvSpPr>
        <p:spPr>
          <a:xfrm>
            <a:off x="140153" y="2935927"/>
            <a:ext cx="12051847" cy="1938992"/>
          </a:xfrm>
          <a:prstGeom prst="rect">
            <a:avLst/>
          </a:prstGeom>
          <a:noFill/>
        </p:spPr>
        <p:txBody>
          <a:bodyPr wrap="square" rtlCol="0">
            <a:spAutoFit/>
          </a:bodyPr>
          <a:lstStyle/>
          <a:p>
            <a:r>
              <a:rPr lang="en-US" sz="2800" dirty="0">
                <a:effectLst/>
                <a:latin typeface="Calibri" panose="020F0502020204030204" pitchFamily="34" charset="0"/>
                <a:ea typeface="Calibri" panose="020F0502020204030204" pitchFamily="34" charset="0"/>
                <a:cs typeface="Times New Roman" panose="02020603050405020304" pitchFamily="18" charset="0"/>
              </a:rPr>
              <a:t> CSS enhances the game's aesthetics, styling the snake, food items, grid, and       interface elements. Animations and transitions lend fluidity to the snake's movement.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3600" dirty="0"/>
          </a:p>
        </p:txBody>
      </p:sp>
      <p:pic>
        <p:nvPicPr>
          <p:cNvPr id="9" name="Picture 8">
            <a:extLst>
              <a:ext uri="{FF2B5EF4-FFF2-40B4-BE49-F238E27FC236}">
                <a16:creationId xmlns:a16="http://schemas.microsoft.com/office/drawing/2014/main" id="{64310FC4-F818-3147-B650-737DDAE5BF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87" y="4126904"/>
            <a:ext cx="1424461" cy="1092680"/>
          </a:xfrm>
          <a:prstGeom prst="rect">
            <a:avLst/>
          </a:prstGeom>
        </p:spPr>
      </p:pic>
      <p:sp>
        <p:nvSpPr>
          <p:cNvPr id="10" name="TextBox 9">
            <a:extLst>
              <a:ext uri="{FF2B5EF4-FFF2-40B4-BE49-F238E27FC236}">
                <a16:creationId xmlns:a16="http://schemas.microsoft.com/office/drawing/2014/main" id="{BAEB3E9D-940B-C44E-7F76-2FB0F16D76E7}"/>
              </a:ext>
            </a:extLst>
          </p:cNvPr>
          <p:cNvSpPr txBox="1"/>
          <p:nvPr/>
        </p:nvSpPr>
        <p:spPr>
          <a:xfrm>
            <a:off x="1191988" y="4411239"/>
            <a:ext cx="5339442" cy="584775"/>
          </a:xfrm>
          <a:prstGeom prst="rect">
            <a:avLst/>
          </a:prstGeom>
          <a:noFill/>
        </p:spPr>
        <p:txBody>
          <a:bodyPr wrap="square" rtlCol="0">
            <a:spAutoFit/>
          </a:bodyPr>
          <a:lstStyle/>
          <a:p>
            <a:pPr lvl="0"/>
            <a:r>
              <a:rPr lang="en-US" sz="3200" u="sng"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a typeface="Calibri" panose="020F0502020204030204" pitchFamily="34" charset="0"/>
                <a:cs typeface="Times New Roman" panose="02020603050405020304" pitchFamily="18" charset="0"/>
              </a:rPr>
              <a:t>JavaScript Logic:</a:t>
            </a:r>
            <a:endParaRPr lang="en-IN" sz="3200" u="sng" dirty="0">
              <a:solidFill>
                <a:schemeClr val="accent6">
                  <a:lumMod val="60000"/>
                  <a:lumOff val="40000"/>
                </a:schemeClr>
              </a:solidFill>
              <a:effectLst>
                <a:outerShdw blurRad="38100" dist="38100" dir="2700000" algn="tl">
                  <a:srgbClr val="000000">
                    <a:alpha val="43137"/>
                  </a:srgbClr>
                </a:outerShdw>
              </a:effectLst>
              <a:latin typeface="Forte" panose="03060902040502070203" pitchFamily="66" charset="0"/>
            </a:endParaRPr>
          </a:p>
        </p:txBody>
      </p:sp>
      <p:sp>
        <p:nvSpPr>
          <p:cNvPr id="11" name="TextBox 10">
            <a:extLst>
              <a:ext uri="{FF2B5EF4-FFF2-40B4-BE49-F238E27FC236}">
                <a16:creationId xmlns:a16="http://schemas.microsoft.com/office/drawing/2014/main" id="{82C86EA5-0325-AA92-95BA-7DCA099D3A46}"/>
              </a:ext>
            </a:extLst>
          </p:cNvPr>
          <p:cNvSpPr txBox="1"/>
          <p:nvPr/>
        </p:nvSpPr>
        <p:spPr>
          <a:xfrm>
            <a:off x="769135" y="5098445"/>
            <a:ext cx="10623998" cy="1569660"/>
          </a:xfrm>
          <a:prstGeom prst="rect">
            <a:avLst/>
          </a:prstGeom>
          <a:noFill/>
        </p:spPr>
        <p:txBody>
          <a:bodyPr wrap="square" rtlCol="0">
            <a:spAutoFit/>
          </a:bodyPr>
          <a:lstStyle/>
          <a:p>
            <a:r>
              <a:rPr lang="en-US" sz="2800" dirty="0">
                <a:effectLst/>
                <a:latin typeface="Calibri" panose="020F0502020204030204" pitchFamily="34" charset="0"/>
                <a:ea typeface="Calibri" panose="020F0502020204030204" pitchFamily="34" charset="0"/>
                <a:cs typeface="Times New Roman" panose="02020603050405020304" pitchFamily="18" charset="0"/>
              </a:rPr>
              <a:t>The core game behavior is managed by JavaScript, handling user input for snake movement, detecting collisions, and updating the game state.</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4000" dirty="0"/>
          </a:p>
        </p:txBody>
      </p:sp>
      <p:pic>
        <p:nvPicPr>
          <p:cNvPr id="12" name="Picture 11">
            <a:extLst>
              <a:ext uri="{FF2B5EF4-FFF2-40B4-BE49-F238E27FC236}">
                <a16:creationId xmlns:a16="http://schemas.microsoft.com/office/drawing/2014/main" id="{4415DA31-A01A-2522-E60F-65D71E82B434}"/>
              </a:ext>
            </a:extLst>
          </p:cNvPr>
          <p:cNvPicPr>
            <a:picLocks noChangeAspect="1"/>
          </p:cNvPicPr>
          <p:nvPr/>
        </p:nvPicPr>
        <p:blipFill>
          <a:blip r:embed="rId5"/>
          <a:stretch>
            <a:fillRect/>
          </a:stretch>
        </p:blipFill>
        <p:spPr>
          <a:xfrm>
            <a:off x="10941269" y="32710"/>
            <a:ext cx="1158744" cy="1068362"/>
          </a:xfrm>
          <a:prstGeom prst="rect">
            <a:avLst/>
          </a:prstGeom>
        </p:spPr>
      </p:pic>
    </p:spTree>
    <p:extLst>
      <p:ext uri="{BB962C8B-B14F-4D97-AF65-F5344CB8AC3E}">
        <p14:creationId xmlns:p14="http://schemas.microsoft.com/office/powerpoint/2010/main" val="301453651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51;p7">
            <a:extLst>
              <a:ext uri="{FF2B5EF4-FFF2-40B4-BE49-F238E27FC236}">
                <a16:creationId xmlns:a16="http://schemas.microsoft.com/office/drawing/2014/main" id="{1B6793F4-9A88-A93F-5C33-E7742D57FC9A}"/>
              </a:ext>
            </a:extLst>
          </p:cNvPr>
          <p:cNvSpPr txBox="1">
            <a:spLocks noGrp="1"/>
          </p:cNvSpPr>
          <p:nvPr>
            <p:ph type="ftr" sz="quarter" idx="11"/>
          </p:nvPr>
        </p:nvSpPr>
        <p:spPr>
          <a:xfrm>
            <a:off x="5810700" y="6721475"/>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sz="2400" dirty="0">
              <a:solidFill>
                <a:schemeClr val="lt1"/>
              </a:solidFill>
              <a:latin typeface="Montserrat"/>
              <a:ea typeface="Montserrat"/>
              <a:cs typeface="Montserrat"/>
              <a:sym typeface="Montserrat"/>
            </a:endParaRPr>
          </a:p>
        </p:txBody>
      </p:sp>
      <p:sp>
        <p:nvSpPr>
          <p:cNvPr id="2" name="Slide Number Placeholder 1">
            <a:extLst>
              <a:ext uri="{FF2B5EF4-FFF2-40B4-BE49-F238E27FC236}">
                <a16:creationId xmlns:a16="http://schemas.microsoft.com/office/drawing/2014/main" id="{DB9A343F-19A0-525A-F320-53845400CD9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7</a:t>
            </a:fld>
            <a:endParaRPr lang="en-IN"/>
          </a:p>
        </p:txBody>
      </p:sp>
      <p:sp>
        <p:nvSpPr>
          <p:cNvPr id="3" name="Google Shape;250;p7">
            <a:extLst>
              <a:ext uri="{FF2B5EF4-FFF2-40B4-BE49-F238E27FC236}">
                <a16:creationId xmlns:a16="http://schemas.microsoft.com/office/drawing/2014/main" id="{F67CC435-9995-4F47-AC58-6DEA2AF3003D}"/>
              </a:ext>
            </a:extLst>
          </p:cNvPr>
          <p:cNvSpPr txBox="1">
            <a:spLocks/>
          </p:cNvSpPr>
          <p:nvPr/>
        </p:nvSpPr>
        <p:spPr>
          <a:xfrm>
            <a:off x="86376" y="24580"/>
            <a:ext cx="10515600" cy="1100700"/>
          </a:xfrm>
          <a:prstGeom prst="rect">
            <a:avLst/>
          </a:prstGeom>
          <a:noFill/>
          <a:ln>
            <a:noFill/>
          </a:ln>
        </p:spPr>
        <p:txBody>
          <a:bodyPr spcFirstLastPara="1" wrap="square" lIns="91425" tIns="45700" rIns="91425" bIns="45700" anchor="ctr" anchorCtr="0">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lnSpc>
                <a:spcPct val="90000"/>
              </a:lnSpc>
              <a:spcBef>
                <a:spcPts val="0"/>
              </a:spcBef>
              <a:buClr>
                <a:schemeClr val="dk1"/>
              </a:buClr>
              <a:buSzPts val="5400"/>
              <a:buFont typeface="Twentieth Century"/>
              <a:buNone/>
            </a:pPr>
            <a:r>
              <a:rPr lang="en-IN" sz="4400" u="sng" dirty="0"/>
              <a:t>METHODOLOGY</a:t>
            </a:r>
          </a:p>
        </p:txBody>
      </p:sp>
      <p:sp>
        <p:nvSpPr>
          <p:cNvPr id="5" name="Google Shape;252;p7">
            <a:extLst>
              <a:ext uri="{FF2B5EF4-FFF2-40B4-BE49-F238E27FC236}">
                <a16:creationId xmlns:a16="http://schemas.microsoft.com/office/drawing/2014/main" id="{E02E23CE-B9E4-D866-9602-05A87B8B6A31}"/>
              </a:ext>
            </a:extLst>
          </p:cNvPr>
          <p:cNvSpPr txBox="1">
            <a:spLocks/>
          </p:cNvSpPr>
          <p:nvPr/>
        </p:nvSpPr>
        <p:spPr>
          <a:xfrm>
            <a:off x="8610600" y="6356350"/>
            <a:ext cx="2743200" cy="365100"/>
          </a:xfrm>
          <a:prstGeom prst="rect">
            <a:avLst/>
          </a:prstGeom>
          <a:noFill/>
          <a:ln>
            <a:noFill/>
          </a:ln>
        </p:spPr>
        <p:txBody>
          <a:bodyPr spcFirstLastPara="1" vert="horz" wrap="square" lIns="91425" tIns="45700" rIns="91425" bIns="45700" rtlCol="0" anchor="ctr" anchorCtr="0">
            <a:noAutofit/>
          </a:bodyP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buClr>
                <a:srgbClr val="000000"/>
              </a:buClr>
              <a:buFont typeface="Arial"/>
              <a:buNone/>
            </a:pPr>
            <a:r>
              <a:rPr lang="en-IN">
                <a:solidFill>
                  <a:schemeClr val="lt1"/>
                </a:solidFill>
                <a:latin typeface="Montserrat"/>
                <a:ea typeface="Montserrat"/>
                <a:cs typeface="Montserrat"/>
                <a:sym typeface="Montserrat"/>
              </a:rPr>
              <a:t>9</a:t>
            </a:r>
          </a:p>
        </p:txBody>
      </p:sp>
      <p:sp>
        <p:nvSpPr>
          <p:cNvPr id="6" name="Google Shape;254;p7">
            <a:extLst>
              <a:ext uri="{FF2B5EF4-FFF2-40B4-BE49-F238E27FC236}">
                <a16:creationId xmlns:a16="http://schemas.microsoft.com/office/drawing/2014/main" id="{C350B730-D9E5-DC63-3CAE-09B82A2F5A30}"/>
              </a:ext>
            </a:extLst>
          </p:cNvPr>
          <p:cNvSpPr txBox="1">
            <a:spLocks/>
          </p:cNvSpPr>
          <p:nvPr/>
        </p:nvSpPr>
        <p:spPr>
          <a:xfrm>
            <a:off x="568261" y="1161324"/>
            <a:ext cx="10785539" cy="5696676"/>
          </a:xfrm>
          <a:prstGeom prst="rect">
            <a:avLst/>
          </a:prstGeom>
          <a:noFill/>
          <a:ln>
            <a:noFill/>
          </a:ln>
        </p:spPr>
        <p:txBody>
          <a:bodyPr spcFirstLastPara="1" wrap="square" lIns="91425" tIns="45700" rIns="91425" bIns="45700" anchor="t" anchorCtr="0">
            <a:noAutofit/>
          </a:bodyPr>
          <a:lst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1000"/>
              </a:spcBef>
              <a:spcAft>
                <a:spcPts val="0"/>
              </a:spcAft>
              <a:buFont typeface="+mj-lt"/>
              <a:buAutoNum type="arabicParenR"/>
            </a:pPr>
            <a:r>
              <a:rPr lang="en-US" sz="2400" dirty="0">
                <a:solidFill>
                  <a:srgbClr val="D1D5DB"/>
                </a:solidFill>
                <a:latin typeface="Söhne"/>
              </a:rPr>
              <a:t>The game is played on a grid-based world , typically a rectangular grid, where the snake and food elements move and interact.</a:t>
            </a:r>
            <a:endParaRPr lang="en-US" sz="2400" dirty="0">
              <a:solidFill>
                <a:srgbClr val="D1D5DB"/>
              </a:solidFill>
              <a:highlight>
                <a:schemeClr val="dk1"/>
              </a:highlight>
              <a:latin typeface="Söhne"/>
              <a:ea typeface="Roboto"/>
              <a:cs typeface="Roboto"/>
              <a:sym typeface="Roboto"/>
            </a:endParaRPr>
          </a:p>
          <a:p>
            <a:pPr marL="342900" indent="-342900">
              <a:buFont typeface="+mj-lt"/>
              <a:buAutoNum type="arabicParenR"/>
            </a:pPr>
            <a:r>
              <a:rPr lang="en-US" sz="2400" dirty="0">
                <a:solidFill>
                  <a:srgbClr val="D1D5DB"/>
                </a:solidFill>
                <a:latin typeface="Söhne"/>
              </a:rPr>
              <a:t>The snake's initial position, direction, and length are set , And the snake moves in discrete steps, usually one grid cell at a time.</a:t>
            </a:r>
          </a:p>
          <a:p>
            <a:pPr marL="342900" indent="-342900">
              <a:buFont typeface="+mj-lt"/>
              <a:buAutoNum type="arabicParenR"/>
            </a:pPr>
            <a:r>
              <a:rPr lang="en-US" sz="2400" dirty="0">
                <a:solidFill>
                  <a:srgbClr val="D1D5DB"/>
                </a:solidFill>
                <a:latin typeface="Söhne"/>
              </a:rPr>
              <a:t>The snake's movement direction is controlled by the player using arrow keys or similar controls.</a:t>
            </a:r>
          </a:p>
          <a:p>
            <a:pPr marL="800100" lvl="1" indent="-342900"/>
            <a:r>
              <a:rPr lang="en-US" sz="2000" dirty="0">
                <a:solidFill>
                  <a:srgbClr val="D1D5DB"/>
                </a:solidFill>
                <a:latin typeface="Söhne"/>
              </a:rPr>
              <a:t>If the snake collide Food items are randomly placed on the grid. When the snake's head collides with a food item, the snake's length increases, simulating growth.</a:t>
            </a:r>
          </a:p>
          <a:p>
            <a:pPr marL="342900" indent="-342900" algn="l">
              <a:buFont typeface="+mj-lt"/>
              <a:buAutoNum type="arabicParenR"/>
            </a:pPr>
            <a:r>
              <a:rPr lang="en-US" sz="2400" b="0" i="0" dirty="0">
                <a:solidFill>
                  <a:srgbClr val="D1D5DB"/>
                </a:solidFill>
                <a:effectLst/>
                <a:latin typeface="Söhne"/>
              </a:rPr>
              <a:t>A scoring mechanism keeps track of the player's score based on the number of food items consumed.</a:t>
            </a:r>
          </a:p>
          <a:p>
            <a:pPr marL="342900" indent="-342900" algn="l">
              <a:buFont typeface="+mj-lt"/>
              <a:buAutoNum type="arabicParenR"/>
            </a:pPr>
            <a:r>
              <a:rPr lang="en-US" sz="2400" b="0" i="0" dirty="0">
                <a:solidFill>
                  <a:srgbClr val="D1D5DB"/>
                </a:solidFill>
                <a:effectLst/>
                <a:latin typeface="Söhne"/>
              </a:rPr>
              <a:t>The game ends when the snake collides with a wall or itself.</a:t>
            </a:r>
          </a:p>
          <a:p>
            <a:pPr marL="342900" indent="-342900" algn="l">
              <a:buFont typeface="+mj-lt"/>
              <a:buAutoNum type="arabicParenR"/>
            </a:pPr>
            <a:r>
              <a:rPr lang="en-US" sz="2400" b="0" i="0" dirty="0">
                <a:solidFill>
                  <a:srgbClr val="D1D5DB"/>
                </a:solidFill>
                <a:effectLst/>
                <a:latin typeface="Söhne"/>
              </a:rPr>
              <a:t>The final score is displayed, and the player may choose to start a new game.</a:t>
            </a:r>
          </a:p>
          <a:p>
            <a:pPr marL="342900" indent="-342900" algn="l">
              <a:buFont typeface="+mj-lt"/>
              <a:buAutoNum type="arabicParenR"/>
            </a:pPr>
            <a:endParaRPr lang="en-US" sz="1600" b="0" i="0" dirty="0">
              <a:solidFill>
                <a:srgbClr val="D1D5DB"/>
              </a:solidFill>
              <a:effectLst/>
              <a:latin typeface="Söhne"/>
            </a:endParaRPr>
          </a:p>
        </p:txBody>
      </p:sp>
      <p:sp>
        <p:nvSpPr>
          <p:cNvPr id="7" name="Rectangle 6">
            <a:extLst>
              <a:ext uri="{FF2B5EF4-FFF2-40B4-BE49-F238E27FC236}">
                <a16:creationId xmlns:a16="http://schemas.microsoft.com/office/drawing/2014/main" id="{39E2A89A-17F7-2650-CA9A-EC803518760D}"/>
              </a:ext>
            </a:extLst>
          </p:cNvPr>
          <p:cNvSpPr/>
          <p:nvPr/>
        </p:nvSpPr>
        <p:spPr>
          <a:xfrm>
            <a:off x="-167148" y="0"/>
            <a:ext cx="45719" cy="4916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85C092F9-134C-B6E9-377F-F33613DF727A}"/>
              </a:ext>
            </a:extLst>
          </p:cNvPr>
          <p:cNvPicPr>
            <a:picLocks noChangeAspect="1"/>
          </p:cNvPicPr>
          <p:nvPr/>
        </p:nvPicPr>
        <p:blipFill>
          <a:blip r:embed="rId3"/>
          <a:stretch>
            <a:fillRect/>
          </a:stretch>
        </p:blipFill>
        <p:spPr>
          <a:xfrm>
            <a:off x="10941269" y="32710"/>
            <a:ext cx="1158744" cy="1068362"/>
          </a:xfrm>
          <a:prstGeom prst="rect">
            <a:avLst/>
          </a:prstGeom>
        </p:spPr>
      </p:pic>
    </p:spTree>
    <p:extLst>
      <p:ext uri="{BB962C8B-B14F-4D97-AF65-F5344CB8AC3E}">
        <p14:creationId xmlns:p14="http://schemas.microsoft.com/office/powerpoint/2010/main" val="329308588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0"/>
          <p:cNvSpPr txBox="1">
            <a:spLocks noGrp="1"/>
          </p:cNvSpPr>
          <p:nvPr>
            <p:ph type="title"/>
          </p:nvPr>
        </p:nvSpPr>
        <p:spPr>
          <a:xfrm>
            <a:off x="838200" y="152475"/>
            <a:ext cx="10515600" cy="1004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wentieth Century"/>
              <a:buNone/>
            </a:pPr>
            <a:r>
              <a:rPr lang="en-IN" sz="5400"/>
              <a:t>Flow Chart</a:t>
            </a:r>
            <a:endParaRPr sz="5400"/>
          </a:p>
        </p:txBody>
      </p:sp>
      <p:sp>
        <p:nvSpPr>
          <p:cNvPr id="260" name="Google Shape;260;p20"/>
          <p:cNvSpPr txBox="1">
            <a:spLocks noGrp="1"/>
          </p:cNvSpPr>
          <p:nvPr>
            <p:ph type="sldNum" idx="12"/>
          </p:nvPr>
        </p:nvSpPr>
        <p:spPr>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IN">
                <a:solidFill>
                  <a:schemeClr val="lt1"/>
                </a:solidFill>
              </a:rPr>
              <a:pPr marL="0" lvl="0" indent="0" algn="r" rtl="0">
                <a:spcBef>
                  <a:spcPts val="0"/>
                </a:spcBef>
                <a:spcAft>
                  <a:spcPts val="0"/>
                </a:spcAft>
                <a:buClr>
                  <a:srgbClr val="000000"/>
                </a:buClr>
                <a:buFont typeface="Arial"/>
                <a:buNone/>
              </a:pPr>
              <a:t>8</a:t>
            </a:fld>
            <a:endParaRPr>
              <a:solidFill>
                <a:schemeClr val="lt1"/>
              </a:solidFill>
            </a:endParaRPr>
          </a:p>
        </p:txBody>
      </p:sp>
      <p:pic>
        <p:nvPicPr>
          <p:cNvPr id="2" name="Picture 1">
            <a:extLst>
              <a:ext uri="{FF2B5EF4-FFF2-40B4-BE49-F238E27FC236}">
                <a16:creationId xmlns:a16="http://schemas.microsoft.com/office/drawing/2014/main" id="{48CFBAAF-119D-1FD8-7506-861B589011CF}"/>
              </a:ext>
            </a:extLst>
          </p:cNvPr>
          <p:cNvPicPr>
            <a:picLocks noChangeAspect="1"/>
          </p:cNvPicPr>
          <p:nvPr/>
        </p:nvPicPr>
        <p:blipFill>
          <a:blip r:embed="rId3"/>
          <a:stretch>
            <a:fillRect/>
          </a:stretch>
        </p:blipFill>
        <p:spPr>
          <a:xfrm>
            <a:off x="10941269" y="32710"/>
            <a:ext cx="1158744" cy="1068362"/>
          </a:xfrm>
          <a:prstGeom prst="rect">
            <a:avLst/>
          </a:prstGeom>
        </p:spPr>
      </p:pic>
      <p:pic>
        <p:nvPicPr>
          <p:cNvPr id="5" name="Picture 4">
            <a:extLst>
              <a:ext uri="{FF2B5EF4-FFF2-40B4-BE49-F238E27FC236}">
                <a16:creationId xmlns:a16="http://schemas.microsoft.com/office/drawing/2014/main" id="{735A624D-24AE-D79F-BB57-5BA29004679D}"/>
              </a:ext>
            </a:extLst>
          </p:cNvPr>
          <p:cNvPicPr>
            <a:picLocks noChangeAspect="1"/>
          </p:cNvPicPr>
          <p:nvPr/>
        </p:nvPicPr>
        <p:blipFill>
          <a:blip r:embed="rId4"/>
          <a:stretch>
            <a:fillRect/>
          </a:stretch>
        </p:blipFill>
        <p:spPr>
          <a:xfrm>
            <a:off x="3282696" y="1441719"/>
            <a:ext cx="5001767" cy="526380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4A86B67-91CE-E599-66E2-726ED08B612A}"/>
              </a:ext>
            </a:extLst>
          </p:cNvPr>
          <p:cNvSpPr/>
          <p:nvPr/>
        </p:nvSpPr>
        <p:spPr>
          <a:xfrm>
            <a:off x="142184" y="816584"/>
            <a:ext cx="4913644" cy="3816428"/>
          </a:xfrm>
          <a:prstGeom prst="rect">
            <a:avLst/>
          </a:prstGeom>
          <a:noFill/>
          <a:ln>
            <a:solidFill>
              <a:schemeClr val="tx1">
                <a:lumMod val="95000"/>
              </a:schemeClr>
            </a:solidFill>
            <a:prstDash val="lg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Slide Number Placeholder 1">
            <a:extLst>
              <a:ext uri="{FF2B5EF4-FFF2-40B4-BE49-F238E27FC236}">
                <a16:creationId xmlns:a16="http://schemas.microsoft.com/office/drawing/2014/main" id="{6F898374-0796-ACD9-FC14-E3D9825F28D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pPr marL="0" lvl="0" indent="0" algn="r" rtl="0">
                <a:spcBef>
                  <a:spcPts val="0"/>
                </a:spcBef>
                <a:spcAft>
                  <a:spcPts val="0"/>
                </a:spcAft>
                <a:buNone/>
              </a:pPr>
              <a:t>9</a:t>
            </a:fld>
            <a:endParaRPr lang="en-IN"/>
          </a:p>
        </p:txBody>
      </p:sp>
      <p:sp>
        <p:nvSpPr>
          <p:cNvPr id="3" name="TextBox 2">
            <a:extLst>
              <a:ext uri="{FF2B5EF4-FFF2-40B4-BE49-F238E27FC236}">
                <a16:creationId xmlns:a16="http://schemas.microsoft.com/office/drawing/2014/main" id="{39FB76F1-B136-1070-9258-F188A666E51B}"/>
              </a:ext>
            </a:extLst>
          </p:cNvPr>
          <p:cNvSpPr txBox="1"/>
          <p:nvPr/>
        </p:nvSpPr>
        <p:spPr>
          <a:xfrm>
            <a:off x="142184" y="43671"/>
            <a:ext cx="3727939" cy="523220"/>
          </a:xfrm>
          <a:prstGeom prst="rect">
            <a:avLst/>
          </a:prstGeom>
          <a:noFill/>
        </p:spPr>
        <p:txBody>
          <a:bodyPr wrap="square" rtlCol="0">
            <a:spAutoFit/>
          </a:bodyPr>
          <a:lstStyle/>
          <a:p>
            <a:r>
              <a:rPr lang="en-US" sz="2800" dirty="0">
                <a:latin typeface="Algerian" panose="04020705040A02060702" pitchFamily="82" charset="0"/>
              </a:rPr>
              <a:t>CODE  PEICE</a:t>
            </a:r>
            <a:endParaRPr lang="en-IN" sz="2800" dirty="0">
              <a:latin typeface="Algerian" panose="04020705040A02060702" pitchFamily="82" charset="0"/>
            </a:endParaRPr>
          </a:p>
        </p:txBody>
      </p:sp>
      <p:sp>
        <p:nvSpPr>
          <p:cNvPr id="4" name="TextBox 3">
            <a:extLst>
              <a:ext uri="{FF2B5EF4-FFF2-40B4-BE49-F238E27FC236}">
                <a16:creationId xmlns:a16="http://schemas.microsoft.com/office/drawing/2014/main" id="{247E2D7C-C97B-964D-586A-8C6E639CA843}"/>
              </a:ext>
            </a:extLst>
          </p:cNvPr>
          <p:cNvSpPr txBox="1"/>
          <p:nvPr/>
        </p:nvSpPr>
        <p:spPr>
          <a:xfrm>
            <a:off x="219167" y="847722"/>
            <a:ext cx="5728138" cy="4031873"/>
          </a:xfrm>
          <a:prstGeom prst="rect">
            <a:avLst/>
          </a:prstGeom>
          <a:noFill/>
        </p:spPr>
        <p:txBody>
          <a:bodyPr wrap="square" rtlCol="0">
            <a:spAutoFit/>
          </a:bodyPr>
          <a:lstStyle/>
          <a:p>
            <a:r>
              <a:rPr lang="en-IN" sz="1400" b="1" u="sng" dirty="0">
                <a:effectLst/>
                <a:latin typeface="Consolas" panose="020B0609020204030204" pitchFamily="49" charset="0"/>
              </a:rPr>
              <a:t>HTML</a:t>
            </a: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DOCTYPE</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html</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html</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lang</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en</a:t>
            </a:r>
            <a:r>
              <a:rPr lang="en-IN" sz="1400" b="0" dirty="0">
                <a:solidFill>
                  <a:srgbClr val="CE9178"/>
                </a:solidFill>
                <a:effectLst/>
                <a:latin typeface="Consolas" panose="020B0609020204030204" pitchFamily="49" charset="0"/>
              </a:rPr>
              <a:t>"</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head</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title</a:t>
            </a:r>
            <a:r>
              <a:rPr lang="en-IN" sz="1400" b="0" dirty="0">
                <a:solidFill>
                  <a:srgbClr val="808080"/>
                </a:solidFill>
                <a:effectLst/>
                <a:latin typeface="Consolas" panose="020B0609020204030204" pitchFamily="49" charset="0"/>
              </a:rPr>
              <a:t>&gt;</a:t>
            </a:r>
            <a:r>
              <a:rPr lang="en-IN" sz="1400" b="0" dirty="0">
                <a:solidFill>
                  <a:srgbClr val="FFFFFF"/>
                </a:solidFill>
                <a:effectLst/>
                <a:latin typeface="Consolas" panose="020B0609020204030204" pitchFamily="49" charset="0"/>
              </a:rPr>
              <a:t>Snake game</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title</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link</a:t>
            </a:r>
            <a:r>
              <a:rPr lang="en-IN" sz="1400" b="0" dirty="0">
                <a:solidFill>
                  <a:srgbClr val="FFFFFF"/>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rel</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"stylesheet"</a:t>
            </a:r>
            <a:r>
              <a:rPr lang="en-IN" sz="1400" b="0" dirty="0">
                <a:solidFill>
                  <a:srgbClr val="FFFFFF"/>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href</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"style.css"</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head</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body</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class</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"body"</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id</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scoreBox</a:t>
            </a:r>
            <a:r>
              <a:rPr lang="en-IN" sz="1400" b="0" dirty="0">
                <a:solidFill>
                  <a:srgbClr val="CE9178"/>
                </a:solidFill>
                <a:effectLst/>
                <a:latin typeface="Consolas" panose="020B0609020204030204" pitchFamily="49" charset="0"/>
              </a:rPr>
              <a:t>"</a:t>
            </a:r>
            <a:r>
              <a:rPr lang="en-IN" sz="1400" b="0" dirty="0">
                <a:solidFill>
                  <a:srgbClr val="808080"/>
                </a:solidFill>
                <a:effectLst/>
                <a:latin typeface="Consolas" panose="020B0609020204030204" pitchFamily="49" charset="0"/>
              </a:rPr>
              <a:t>&gt;</a:t>
            </a:r>
            <a:r>
              <a:rPr lang="en-IN" sz="1400" b="0" dirty="0">
                <a:solidFill>
                  <a:srgbClr val="FFFFFF"/>
                </a:solidFill>
                <a:effectLst/>
                <a:latin typeface="Consolas" panose="020B0609020204030204" pitchFamily="49" charset="0"/>
              </a:rPr>
              <a:t>Score: 0</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id</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hiscoreBox</a:t>
            </a:r>
            <a:r>
              <a:rPr lang="en-IN" sz="1400" b="0" dirty="0">
                <a:solidFill>
                  <a:srgbClr val="CE9178"/>
                </a:solidFill>
                <a:effectLst/>
                <a:latin typeface="Consolas" panose="020B0609020204030204" pitchFamily="49" charset="0"/>
              </a:rPr>
              <a:t>"</a:t>
            </a:r>
            <a:r>
              <a:rPr lang="en-IN" sz="1400" b="0" dirty="0">
                <a:solidFill>
                  <a:srgbClr val="808080"/>
                </a:solidFill>
                <a:effectLst/>
                <a:latin typeface="Consolas" panose="020B0609020204030204" pitchFamily="49" charset="0"/>
              </a:rPr>
              <a:t>&gt;</a:t>
            </a:r>
            <a:r>
              <a:rPr lang="en-IN" sz="1400" b="0" dirty="0">
                <a:solidFill>
                  <a:srgbClr val="FFFFFF"/>
                </a:solidFill>
                <a:effectLst/>
                <a:latin typeface="Consolas" panose="020B0609020204030204" pitchFamily="49" charset="0"/>
              </a:rPr>
              <a:t>High Score: 0</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FFFFFF"/>
                </a:solidFill>
                <a:effectLst/>
                <a:latin typeface="Consolas" panose="020B0609020204030204" pitchFamily="49" charset="0"/>
              </a:rPr>
              <a:t> </a:t>
            </a:r>
            <a:r>
              <a:rPr lang="en-IN" sz="1400" b="0" dirty="0">
                <a:solidFill>
                  <a:srgbClr val="9CDCFE"/>
                </a:solidFill>
                <a:effectLst/>
                <a:latin typeface="Consolas" panose="020B0609020204030204" pitchFamily="49" charset="0"/>
              </a:rPr>
              <a:t>id</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"board"</a:t>
            </a:r>
            <a:r>
              <a:rPr lang="en-IN" sz="1400" b="0" dirty="0">
                <a:solidFill>
                  <a:srgbClr val="808080"/>
                </a:solidFill>
                <a:effectLst/>
                <a:latin typeface="Consolas" panose="020B0609020204030204" pitchFamily="49" charset="0"/>
              </a:rPr>
              <a:t>&gt;&lt;/</a:t>
            </a:r>
            <a:r>
              <a:rPr lang="en-IN" sz="1400" b="0" dirty="0">
                <a:solidFill>
                  <a:srgbClr val="569CD6"/>
                </a:solidFill>
                <a:effectLst/>
                <a:latin typeface="Consolas" panose="020B0609020204030204" pitchFamily="49" charset="0"/>
              </a:rPr>
              <a:t>div</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FFFFFF"/>
                </a:solidFill>
                <a:effectLst/>
                <a:latin typeface="Consolas" panose="020B0609020204030204" pitchFamily="49" charset="0"/>
              </a:rPr>
              <a:t>    </a:t>
            </a:r>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div</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body</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script</a:t>
            </a:r>
            <a:r>
              <a:rPr lang="en-IN" sz="1400" b="0" dirty="0">
                <a:solidFill>
                  <a:srgbClr val="FFFFFF"/>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src</a:t>
            </a:r>
            <a:r>
              <a:rPr lang="en-IN" sz="1400" b="0" dirty="0">
                <a:solidFill>
                  <a:srgbClr val="FFFFFF"/>
                </a:solidFill>
                <a:effectLst/>
                <a:latin typeface="Consolas" panose="020B0609020204030204" pitchFamily="49" charset="0"/>
              </a:rPr>
              <a:t>=</a:t>
            </a:r>
            <a:r>
              <a:rPr lang="en-IN" sz="1400" b="0" dirty="0">
                <a:solidFill>
                  <a:srgbClr val="CE9178"/>
                </a:solidFill>
                <a:effectLst/>
                <a:latin typeface="Consolas" panose="020B0609020204030204" pitchFamily="49" charset="0"/>
              </a:rPr>
              <a:t>"javascript.js"</a:t>
            </a:r>
            <a:r>
              <a:rPr lang="en-IN" sz="1400" b="0" dirty="0">
                <a:solidFill>
                  <a:srgbClr val="808080"/>
                </a:solidFill>
                <a:effectLst/>
                <a:latin typeface="Consolas" panose="020B0609020204030204" pitchFamily="49" charset="0"/>
              </a:rPr>
              <a:t>&gt;&lt;/</a:t>
            </a:r>
            <a:r>
              <a:rPr lang="en-IN" sz="1400" b="0" dirty="0">
                <a:solidFill>
                  <a:srgbClr val="569CD6"/>
                </a:solidFill>
                <a:effectLst/>
                <a:latin typeface="Consolas" panose="020B0609020204030204" pitchFamily="49" charset="0"/>
              </a:rPr>
              <a:t>script</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r>
              <a:rPr lang="en-IN" sz="1400" b="0" dirty="0">
                <a:solidFill>
                  <a:srgbClr val="808080"/>
                </a:solidFill>
                <a:effectLst/>
                <a:latin typeface="Consolas" panose="020B0609020204030204" pitchFamily="49" charset="0"/>
              </a:rPr>
              <a:t>&lt;/</a:t>
            </a:r>
            <a:r>
              <a:rPr lang="en-IN" sz="1400" b="0" dirty="0">
                <a:solidFill>
                  <a:srgbClr val="569CD6"/>
                </a:solidFill>
                <a:effectLst/>
                <a:latin typeface="Consolas" panose="020B0609020204030204" pitchFamily="49" charset="0"/>
              </a:rPr>
              <a:t>html</a:t>
            </a:r>
            <a:r>
              <a:rPr lang="en-IN" sz="1400" b="0" dirty="0">
                <a:solidFill>
                  <a:srgbClr val="808080"/>
                </a:solidFill>
                <a:effectLst/>
                <a:latin typeface="Consolas" panose="020B0609020204030204" pitchFamily="49" charset="0"/>
              </a:rPr>
              <a:t>&gt;</a:t>
            </a:r>
            <a:endParaRPr lang="en-IN" sz="1400" b="0" dirty="0">
              <a:solidFill>
                <a:srgbClr val="FFFFFF"/>
              </a:solidFill>
              <a:effectLst/>
              <a:latin typeface="Consolas" panose="020B0609020204030204" pitchFamily="49" charset="0"/>
            </a:endParaRPr>
          </a:p>
          <a:p>
            <a:endParaRPr lang="en-IN" dirty="0"/>
          </a:p>
        </p:txBody>
      </p:sp>
      <p:sp>
        <p:nvSpPr>
          <p:cNvPr id="6" name="TextBox 5">
            <a:extLst>
              <a:ext uri="{FF2B5EF4-FFF2-40B4-BE49-F238E27FC236}">
                <a16:creationId xmlns:a16="http://schemas.microsoft.com/office/drawing/2014/main" id="{9F72152D-3417-BBD7-9225-F68735C4BB64}"/>
              </a:ext>
            </a:extLst>
          </p:cNvPr>
          <p:cNvSpPr txBox="1"/>
          <p:nvPr/>
        </p:nvSpPr>
        <p:spPr>
          <a:xfrm>
            <a:off x="6149527" y="180177"/>
            <a:ext cx="5755858" cy="7225055"/>
          </a:xfrm>
          <a:prstGeom prst="rect">
            <a:avLst/>
          </a:prstGeom>
          <a:noFill/>
        </p:spPr>
        <p:txBody>
          <a:bodyPr wrap="square" rtlCol="0">
            <a:spAutoFit/>
          </a:bodyPr>
          <a:lstStyle/>
          <a:p>
            <a:r>
              <a:rPr lang="en-IN" sz="1050" b="1" u="sng" dirty="0">
                <a:latin typeface="Consolas" panose="020B0609020204030204" pitchFamily="49" charset="0"/>
              </a:rPr>
              <a:t>JAVASCRIPT</a:t>
            </a:r>
            <a:br>
              <a:rPr lang="en-IN" sz="1050" b="0" dirty="0">
                <a:solidFill>
                  <a:srgbClr val="FFFFFF"/>
                </a:solidFill>
                <a:effectLst/>
                <a:latin typeface="Consolas" panose="020B0609020204030204" pitchFamily="49" charset="0"/>
              </a:rPr>
            </a:br>
            <a:r>
              <a:rPr lang="en-IN" sz="1050" b="0" dirty="0">
                <a:solidFill>
                  <a:srgbClr val="7CA668"/>
                </a:solidFill>
                <a:effectLst/>
                <a:latin typeface="Consolas" panose="020B0609020204030204" pitchFamily="49" charset="0"/>
              </a:rPr>
              <a:t>// Game Constants &amp; Variables</a:t>
            </a:r>
            <a:endParaRPr lang="en-IN" sz="1050" b="0" dirty="0">
              <a:solidFill>
                <a:srgbClr val="FFFFFF"/>
              </a:solidFill>
              <a:effectLst/>
              <a:latin typeface="Consolas" panose="020B0609020204030204" pitchFamily="49" charset="0"/>
            </a:endParaRPr>
          </a:p>
          <a:p>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inputDir</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p>
          <a:p>
            <a:r>
              <a:rPr lang="en-IN" sz="1050" b="0" dirty="0" err="1">
                <a:solidFill>
                  <a:srgbClr val="569CD6"/>
                </a:solidFill>
                <a:effectLst/>
                <a:latin typeface="Consolas" panose="020B0609020204030204" pitchFamily="49" charset="0"/>
              </a:rPr>
              <a:t>const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foodSound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new</a:t>
            </a:r>
            <a:r>
              <a:rPr lang="en-IN" sz="1050" b="0" dirty="0">
                <a:solidFill>
                  <a:srgbClr val="FFFFFF"/>
                </a:solidFill>
                <a:effectLst/>
                <a:latin typeface="Consolas" panose="020B0609020204030204" pitchFamily="49" charset="0"/>
              </a:rPr>
              <a:t> </a:t>
            </a:r>
            <a:r>
              <a:rPr lang="en-IN" sz="1050" b="0" dirty="0">
                <a:solidFill>
                  <a:srgbClr val="4EC9B0"/>
                </a:solidFill>
                <a:effectLst/>
                <a:latin typeface="Consolas" panose="020B0609020204030204" pitchFamily="49" charset="0"/>
              </a:rPr>
              <a:t>Audio</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'music/food.mp3'</a:t>
            </a:r>
            <a:r>
              <a:rPr lang="en-IN" sz="1050" b="0" dirty="0">
                <a:solidFill>
                  <a:srgbClr val="FFFFFF"/>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gameOverSound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new</a:t>
            </a:r>
            <a:r>
              <a:rPr lang="en-IN" sz="1050" b="0" dirty="0">
                <a:solidFill>
                  <a:srgbClr val="FFFFFF"/>
                </a:solidFill>
                <a:effectLst/>
                <a:latin typeface="Consolas" panose="020B0609020204030204" pitchFamily="49" charset="0"/>
              </a:rPr>
              <a:t> </a:t>
            </a:r>
            <a:r>
              <a:rPr lang="en-IN" sz="1050" b="0" dirty="0">
                <a:solidFill>
                  <a:srgbClr val="4EC9B0"/>
                </a:solidFill>
                <a:effectLst/>
                <a:latin typeface="Consolas" panose="020B0609020204030204" pitchFamily="49" charset="0"/>
              </a:rPr>
              <a:t>Audio</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'music/gameover.mp3'</a:t>
            </a:r>
            <a:r>
              <a:rPr lang="en-IN" sz="1050" b="0" dirty="0">
                <a:solidFill>
                  <a:srgbClr val="FFFFFF"/>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moveSound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new</a:t>
            </a:r>
            <a:r>
              <a:rPr lang="en-IN" sz="1050" b="0" dirty="0">
                <a:solidFill>
                  <a:srgbClr val="FFFFFF"/>
                </a:solidFill>
                <a:effectLst/>
                <a:latin typeface="Consolas" panose="020B0609020204030204" pitchFamily="49" charset="0"/>
              </a:rPr>
              <a:t> </a:t>
            </a:r>
            <a:r>
              <a:rPr lang="en-IN" sz="1050" b="0" dirty="0">
                <a:solidFill>
                  <a:srgbClr val="4EC9B0"/>
                </a:solidFill>
                <a:effectLst/>
                <a:latin typeface="Consolas" panose="020B0609020204030204" pitchFamily="49" charset="0"/>
              </a:rPr>
              <a:t>Audio</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'music/move.mp3'</a:t>
            </a:r>
            <a:r>
              <a:rPr lang="en-IN" sz="1050" b="0" dirty="0">
                <a:solidFill>
                  <a:srgbClr val="FFFFFF"/>
                </a:solidFill>
                <a:effectLst/>
                <a:latin typeface="Consolas" panose="020B0609020204030204" pitchFamily="49" charset="0"/>
              </a:rPr>
              <a:t>);</a:t>
            </a:r>
          </a:p>
          <a:p>
            <a:r>
              <a:rPr lang="en-IN" sz="1050" b="0" dirty="0" err="1">
                <a:solidFill>
                  <a:srgbClr val="569CD6"/>
                </a:solidFill>
                <a:effectLst/>
                <a:latin typeface="Consolas" panose="020B0609020204030204" pitchFamily="49" charset="0"/>
              </a:rPr>
              <a:t>const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musicSound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new</a:t>
            </a:r>
            <a:r>
              <a:rPr lang="en-IN" sz="1050" b="0" dirty="0">
                <a:solidFill>
                  <a:srgbClr val="FFFFFF"/>
                </a:solidFill>
                <a:effectLst/>
                <a:latin typeface="Consolas" panose="020B0609020204030204" pitchFamily="49" charset="0"/>
              </a:rPr>
              <a:t> </a:t>
            </a:r>
            <a:r>
              <a:rPr lang="en-IN" sz="1050" b="0" dirty="0">
                <a:solidFill>
                  <a:srgbClr val="4EC9B0"/>
                </a:solidFill>
                <a:effectLst/>
                <a:latin typeface="Consolas" panose="020B0609020204030204" pitchFamily="49" charset="0"/>
              </a:rPr>
              <a:t>Audio</a:t>
            </a:r>
            <a:r>
              <a:rPr lang="en-IN" sz="1050" b="0" dirty="0">
                <a:solidFill>
                  <a:srgbClr val="FFFFFF"/>
                </a:solidFill>
                <a:effectLst/>
                <a:latin typeface="Consolas" panose="020B0609020204030204" pitchFamily="49" charset="0"/>
              </a:rPr>
              <a:t>(</a:t>
            </a:r>
            <a:r>
              <a:rPr lang="en-IN" sz="1050" b="0" dirty="0">
                <a:solidFill>
                  <a:srgbClr val="CE9178"/>
                </a:solidFill>
                <a:effectLst/>
                <a:latin typeface="Consolas" panose="020B0609020204030204" pitchFamily="49" charset="0"/>
              </a:rPr>
              <a:t>'music/music.mp3'</a:t>
            </a:r>
            <a:r>
              <a:rPr lang="en-IN" sz="1050" b="0" dirty="0">
                <a:solidFill>
                  <a:srgbClr val="FFFFFF"/>
                </a:solidFill>
                <a:effectLst/>
                <a:latin typeface="Consolas" panose="020B0609020204030204" pitchFamily="49" charset="0"/>
              </a:rPr>
              <a:t>);</a:t>
            </a:r>
          </a:p>
          <a:p>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speed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B5CEA8"/>
                </a:solidFill>
                <a:effectLst/>
                <a:latin typeface="Consolas" panose="020B0609020204030204" pitchFamily="49" charset="0"/>
              </a:rPr>
              <a:t>6</a:t>
            </a:r>
            <a:r>
              <a:rPr lang="en-IN" sz="1050" b="0" dirty="0">
                <a:solidFill>
                  <a:srgbClr val="FFFFFF"/>
                </a:solidFill>
                <a:effectLst/>
                <a:latin typeface="Consolas" panose="020B0609020204030204" pitchFamily="49" charset="0"/>
              </a:rPr>
              <a:t>;</a:t>
            </a:r>
          </a:p>
          <a:p>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score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p>
          <a:p>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lastPaintTime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p>
          <a:p>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13</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15</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a:t>
            </a:r>
          </a:p>
          <a:p>
            <a:br>
              <a:rPr lang="en-IN" sz="1050" b="0" dirty="0">
                <a:solidFill>
                  <a:srgbClr val="FFFFFF"/>
                </a:solidFill>
                <a:effectLst/>
                <a:latin typeface="Consolas" panose="020B0609020204030204" pitchFamily="49" charset="0"/>
              </a:rPr>
            </a:br>
            <a:r>
              <a:rPr lang="en-IN" sz="1050" b="0" dirty="0">
                <a:solidFill>
                  <a:srgbClr val="9CDCFE"/>
                </a:solidFill>
                <a:effectLst/>
                <a:latin typeface="Consolas" panose="020B0609020204030204" pitchFamily="49" charset="0"/>
              </a:rPr>
              <a:t>food</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6</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7</a:t>
            </a:r>
            <a:r>
              <a:rPr lang="en-IN" sz="1050" b="0" dirty="0">
                <a:solidFill>
                  <a:srgbClr val="FFFFFF"/>
                </a:solidFill>
                <a:effectLst/>
                <a:latin typeface="Consolas" panose="020B0609020204030204" pitchFamily="49" charset="0"/>
              </a:rPr>
              <a:t>};</a:t>
            </a:r>
          </a:p>
          <a:p>
            <a:br>
              <a:rPr lang="en-IN" sz="1050" b="0" dirty="0">
                <a:solidFill>
                  <a:srgbClr val="FFFFFF"/>
                </a:solidFill>
                <a:effectLst/>
                <a:latin typeface="Consolas" panose="020B0609020204030204" pitchFamily="49" charset="0"/>
              </a:rPr>
            </a:br>
            <a:r>
              <a:rPr lang="en-IN" sz="1050" b="0" dirty="0">
                <a:solidFill>
                  <a:srgbClr val="7CA668"/>
                </a:solidFill>
                <a:effectLst/>
                <a:latin typeface="Consolas" panose="020B0609020204030204" pitchFamily="49" charset="0"/>
              </a:rPr>
              <a:t>// Game Functions</a:t>
            </a:r>
            <a:endParaRPr lang="en-IN" sz="1050" b="0" dirty="0">
              <a:solidFill>
                <a:srgbClr val="FFFFFF"/>
              </a:solidFill>
              <a:effectLst/>
              <a:latin typeface="Consolas" panose="020B0609020204030204" pitchFamily="49" charset="0"/>
            </a:endParaRPr>
          </a:p>
          <a:p>
            <a:r>
              <a:rPr lang="en-IN" sz="1050" b="0" dirty="0">
                <a:solidFill>
                  <a:srgbClr val="569CD6"/>
                </a:solidFill>
                <a:effectLst/>
                <a:latin typeface="Consolas" panose="020B0609020204030204" pitchFamily="49" charset="0"/>
              </a:rPr>
              <a:t>function</a:t>
            </a:r>
            <a:r>
              <a:rPr lang="en-IN" sz="1050" b="0" dirty="0">
                <a:solidFill>
                  <a:srgbClr val="FFFFFF"/>
                </a:solidFill>
                <a:effectLst/>
                <a:latin typeface="Consolas" panose="020B0609020204030204" pitchFamily="49" charset="0"/>
              </a:rPr>
              <a:t> </a:t>
            </a:r>
            <a:r>
              <a:rPr lang="en-IN" sz="1050" b="0" dirty="0">
                <a:solidFill>
                  <a:srgbClr val="DCDCAA"/>
                </a:solidFill>
                <a:effectLst/>
                <a:latin typeface="Consolas" panose="020B0609020204030204" pitchFamily="49" charset="0"/>
              </a:rPr>
              <a:t>main</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ctime</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window</a:t>
            </a:r>
            <a:r>
              <a:rPr lang="en-IN" sz="1050" b="0" dirty="0" err="1">
                <a:solidFill>
                  <a:srgbClr val="FFFFFF"/>
                </a:solidFill>
                <a:effectLst/>
                <a:latin typeface="Consolas" panose="020B0609020204030204" pitchFamily="49" charset="0"/>
              </a:rPr>
              <a:t>.</a:t>
            </a:r>
            <a:r>
              <a:rPr lang="en-IN" sz="1050" b="0" dirty="0" err="1">
                <a:solidFill>
                  <a:srgbClr val="DCDCAA"/>
                </a:solidFill>
                <a:effectLst/>
                <a:latin typeface="Consolas" panose="020B0609020204030204" pitchFamily="49" charset="0"/>
              </a:rPr>
              <a:t>requestAnimationFrame</a:t>
            </a:r>
            <a:r>
              <a:rPr lang="en-IN" sz="1050" b="0" dirty="0">
                <a:solidFill>
                  <a:srgbClr val="FFFFFF"/>
                </a:solidFill>
                <a:effectLst/>
                <a:latin typeface="Consolas" panose="020B0609020204030204" pitchFamily="49" charset="0"/>
              </a:rPr>
              <a:t>(</a:t>
            </a:r>
            <a:r>
              <a:rPr lang="en-IN" sz="1050" b="0" dirty="0">
                <a:solidFill>
                  <a:srgbClr val="DCDCAA"/>
                </a:solidFill>
                <a:effectLst/>
                <a:latin typeface="Consolas" panose="020B0609020204030204" pitchFamily="49" charset="0"/>
              </a:rPr>
              <a:t>main</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console.log(</a:t>
            </a:r>
            <a:r>
              <a:rPr lang="en-IN" sz="1050" b="0" dirty="0" err="1">
                <a:solidFill>
                  <a:srgbClr val="7CA668"/>
                </a:solidFill>
                <a:effectLst/>
                <a:latin typeface="Consolas" panose="020B0609020204030204" pitchFamily="49" charset="0"/>
              </a:rPr>
              <a:t>ctime</a:t>
            </a:r>
            <a:r>
              <a:rPr lang="en-IN" sz="1050" b="0" dirty="0">
                <a:solidFill>
                  <a:srgbClr val="7CA668"/>
                </a:solidFill>
                <a:effectLst/>
                <a:latin typeface="Consolas" panose="020B0609020204030204" pitchFamily="49" charset="0"/>
              </a:rPr>
              <a:t>)</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ctime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lastPaintTime</a:t>
            </a:r>
            <a:r>
              <a:rPr lang="en-IN" sz="1050" b="0" dirty="0">
                <a:solidFill>
                  <a:srgbClr val="FFFFFF"/>
                </a:solidFill>
                <a:effectLst/>
                <a:latin typeface="Consolas" panose="020B0609020204030204" pitchFamily="49" charset="0"/>
              </a:rPr>
              <a:t>)</a:t>
            </a:r>
            <a:r>
              <a:rPr lang="en-IN" sz="1050" b="0" dirty="0">
                <a:solidFill>
                  <a:srgbClr val="D4D4D4"/>
                </a:solidFill>
                <a:effectLst/>
                <a:latin typeface="Consolas" panose="020B0609020204030204" pitchFamily="49" charset="0"/>
              </a:rPr>
              <a:t>/</a:t>
            </a:r>
            <a:r>
              <a:rPr lang="en-IN" sz="1050" b="0" dirty="0">
                <a:solidFill>
                  <a:srgbClr val="B5CEA8"/>
                </a:solidFill>
                <a:effectLst/>
                <a:latin typeface="Consolas" panose="020B0609020204030204" pitchFamily="49" charset="0"/>
              </a:rPr>
              <a:t>1000</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&lt;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a:t>
            </a:r>
            <a:r>
              <a:rPr lang="en-IN" sz="1050" b="0" dirty="0">
                <a:solidFill>
                  <a:srgbClr val="D4D4D4"/>
                </a:solidFill>
                <a:effectLst/>
                <a:latin typeface="Consolas" panose="020B0609020204030204" pitchFamily="49" charset="0"/>
              </a:rPr>
              <a:t>/</a:t>
            </a:r>
            <a:r>
              <a:rPr lang="en-IN" sz="1050" b="0" dirty="0">
                <a:solidFill>
                  <a:srgbClr val="9CDCFE"/>
                </a:solidFill>
                <a:effectLst/>
                <a:latin typeface="Consolas" panose="020B0609020204030204" pitchFamily="49" charset="0"/>
              </a:rPr>
              <a:t>speed</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return</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lastPaintTime</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ctime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err="1">
                <a:solidFill>
                  <a:srgbClr val="DCDCAA"/>
                </a:solidFill>
                <a:effectLst/>
                <a:latin typeface="Consolas" panose="020B0609020204030204" pitchFamily="49" charset="0"/>
              </a:rPr>
              <a:t>gameEngine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a:t>
            </a:r>
            <a:br>
              <a:rPr lang="en-IN" sz="1050" b="0" dirty="0">
                <a:solidFill>
                  <a:srgbClr val="FFFFFF"/>
                </a:solidFill>
                <a:effectLst/>
                <a:latin typeface="Consolas" panose="020B0609020204030204" pitchFamily="49" charset="0"/>
              </a:rPr>
            </a:br>
            <a:r>
              <a:rPr lang="en-IN" sz="1050" b="0" dirty="0">
                <a:solidFill>
                  <a:srgbClr val="569CD6"/>
                </a:solidFill>
                <a:effectLst/>
                <a:latin typeface="Consolas" panose="020B0609020204030204" pitchFamily="49" charset="0"/>
              </a:rPr>
              <a:t>function</a:t>
            </a:r>
            <a:r>
              <a:rPr lang="en-IN" sz="1050" b="0" dirty="0">
                <a:solidFill>
                  <a:srgbClr val="FFFFFF"/>
                </a:solidFill>
                <a:effectLst/>
                <a:latin typeface="Consolas" panose="020B0609020204030204" pitchFamily="49" charset="0"/>
              </a:rPr>
              <a:t> </a:t>
            </a:r>
            <a:r>
              <a:rPr lang="en-IN" sz="1050" b="0" dirty="0" err="1">
                <a:solidFill>
                  <a:srgbClr val="DCDCAA"/>
                </a:solidFill>
                <a:effectLst/>
                <a:latin typeface="Consolas" panose="020B0609020204030204" pitchFamily="49" charset="0"/>
              </a:rPr>
              <a:t>isCollide</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If you bump into yourself </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for</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let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&lt;</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snakeArr</a:t>
            </a:r>
            <a:r>
              <a:rPr lang="en-IN" sz="1050" b="0" dirty="0" err="1">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length</a:t>
            </a:r>
            <a:r>
              <a:rPr lang="en-IN" sz="1050" b="0" dirty="0">
                <a:solidFill>
                  <a:srgbClr val="FFFFFF"/>
                </a:solidFill>
                <a:effectLst/>
                <a:latin typeface="Consolas" panose="020B0609020204030204" pitchFamily="49" charset="0"/>
              </a:rPr>
              <a:t>; </a:t>
            </a:r>
            <a:r>
              <a:rPr lang="en-IN" sz="1050" b="0" dirty="0" err="1">
                <a:solidFill>
                  <a:srgbClr val="9CDCFE"/>
                </a:solidFill>
                <a:effectLst/>
                <a:latin typeface="Consolas" panose="020B0609020204030204" pitchFamily="49" charset="0"/>
              </a:rPr>
              <a:t>i</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&amp;&amp;</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err="1">
                <a:solidFill>
                  <a:srgbClr val="9CDCFE"/>
                </a:solidFill>
                <a:effectLst/>
                <a:latin typeface="Consolas" panose="020B0609020204030204" pitchFamily="49" charset="0"/>
              </a:rPr>
              <a:t>i</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return</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true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7CA668"/>
                </a:solidFill>
                <a:effectLst/>
                <a:latin typeface="Consolas" panose="020B0609020204030204" pitchFamily="49" charset="0"/>
              </a:rPr>
              <a:t>// If you bump into the wall</a:t>
            </a:r>
            <a:endParaRPr lang="en-IN" sz="1050" b="0" dirty="0">
              <a:solidFill>
                <a:srgbClr val="FFFFFF"/>
              </a:solidFill>
              <a:effectLst/>
              <a:latin typeface="Consolas" panose="020B0609020204030204" pitchFamily="49" charset="0"/>
            </a:endParaRP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if</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&gt;=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18</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x</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&lt;=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&gt;=</a:t>
            </a:r>
            <a:r>
              <a:rPr lang="en-IN" sz="1050" b="0" dirty="0">
                <a:solidFill>
                  <a:srgbClr val="FFFFFF"/>
                </a:solidFill>
                <a:effectLst/>
                <a:latin typeface="Consolas" panose="020B0609020204030204" pitchFamily="49" charset="0"/>
              </a:rPr>
              <a:t> </a:t>
            </a:r>
            <a:r>
              <a:rPr lang="en-IN" sz="1050" b="0" dirty="0">
                <a:solidFill>
                  <a:srgbClr val="B5CEA8"/>
                </a:solidFill>
                <a:effectLst/>
                <a:latin typeface="Consolas" panose="020B0609020204030204" pitchFamily="49" charset="0"/>
              </a:rPr>
              <a:t>18</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a:t>
            </a:r>
            <a:r>
              <a:rPr lang="en-IN" sz="1050" b="0" dirty="0">
                <a:solidFill>
                  <a:srgbClr val="FFFFFF"/>
                </a:solidFill>
                <a:effectLst/>
                <a:latin typeface="Consolas" panose="020B0609020204030204" pitchFamily="49" charset="0"/>
              </a:rPr>
              <a:t> </a:t>
            </a:r>
            <a:r>
              <a:rPr lang="en-IN" sz="1050" b="0" dirty="0">
                <a:solidFill>
                  <a:srgbClr val="9CDCFE"/>
                </a:solidFill>
                <a:effectLst/>
                <a:latin typeface="Consolas" panose="020B0609020204030204" pitchFamily="49" charset="0"/>
              </a:rPr>
              <a:t>snake</a:t>
            </a:r>
            <a:r>
              <a:rPr lang="en-IN" sz="1050" b="0" dirty="0">
                <a:solidFill>
                  <a:srgbClr val="FFFFFF"/>
                </a:solidFill>
                <a:effectLst/>
                <a:latin typeface="Consolas" panose="020B0609020204030204" pitchFamily="49" charset="0"/>
              </a:rPr>
              <a: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r>
              <a:rPr lang="en-IN" sz="1050" b="0" dirty="0">
                <a:solidFill>
                  <a:srgbClr val="9CDCFE"/>
                </a:solidFill>
                <a:effectLst/>
                <a:latin typeface="Consolas" panose="020B0609020204030204" pitchFamily="49" charset="0"/>
              </a:rPr>
              <a:t>y</a:t>
            </a:r>
            <a:r>
              <a:rPr lang="en-IN" sz="1050" b="0" dirty="0">
                <a:solidFill>
                  <a:srgbClr val="FFFFFF"/>
                </a:solidFill>
                <a:effectLst/>
                <a:latin typeface="Consolas" panose="020B0609020204030204" pitchFamily="49" charset="0"/>
              </a:rPr>
              <a:t> </a:t>
            </a:r>
            <a:r>
              <a:rPr lang="en-IN" sz="1050" b="0" dirty="0">
                <a:solidFill>
                  <a:srgbClr val="D4D4D4"/>
                </a:solidFill>
                <a:effectLst/>
                <a:latin typeface="Consolas" panose="020B0609020204030204" pitchFamily="49" charset="0"/>
              </a:rPr>
              <a:t>&lt;=</a:t>
            </a:r>
            <a:r>
              <a:rPr lang="en-IN" sz="1050" b="0" dirty="0">
                <a:solidFill>
                  <a:srgbClr val="B5CEA8"/>
                </a:solidFill>
                <a:effectLst/>
                <a:latin typeface="Consolas" panose="020B0609020204030204" pitchFamily="49" charset="0"/>
              </a:rPr>
              <a:t>0</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return</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true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p>
          <a:p>
            <a:r>
              <a:rPr lang="en-IN" sz="1050" b="0" dirty="0">
                <a:solidFill>
                  <a:srgbClr val="FFFFFF"/>
                </a:solidFill>
                <a:effectLst/>
                <a:latin typeface="Consolas" panose="020B0609020204030204" pitchFamily="49" charset="0"/>
              </a:rPr>
              <a:t>    </a:t>
            </a:r>
            <a:r>
              <a:rPr lang="en-IN" sz="1050" b="0" dirty="0">
                <a:solidFill>
                  <a:srgbClr val="C586C0"/>
                </a:solidFill>
                <a:effectLst/>
                <a:latin typeface="Consolas" panose="020B0609020204030204" pitchFamily="49" charset="0"/>
              </a:rPr>
              <a:t>return</a:t>
            </a:r>
            <a:r>
              <a:rPr lang="en-IN" sz="1050" b="0" dirty="0">
                <a:solidFill>
                  <a:srgbClr val="FFFFFF"/>
                </a:solidFill>
                <a:effectLst/>
                <a:latin typeface="Consolas" panose="020B0609020204030204" pitchFamily="49" charset="0"/>
              </a:rPr>
              <a:t> </a:t>
            </a:r>
            <a:r>
              <a:rPr lang="en-IN" sz="1050" b="0" dirty="0">
                <a:solidFill>
                  <a:srgbClr val="569CD6"/>
                </a:solidFill>
                <a:effectLst/>
                <a:latin typeface="Consolas" panose="020B0609020204030204" pitchFamily="49" charset="0"/>
              </a:rPr>
              <a:t>false</a:t>
            </a:r>
            <a:r>
              <a:rPr lang="en-IN" sz="1050" b="0" dirty="0">
                <a:solidFill>
                  <a:srgbClr val="FFFFFF"/>
                </a:solidFill>
                <a:effectLst/>
                <a:latin typeface="Consolas" panose="020B0609020204030204" pitchFamily="49" charset="0"/>
              </a:rPr>
              <a:t>;</a:t>
            </a:r>
          </a:p>
          <a:p>
            <a:r>
              <a:rPr lang="en-IN" sz="1050" b="0" dirty="0">
                <a:solidFill>
                  <a:srgbClr val="FFFFFF"/>
                </a:solidFill>
                <a:effectLst/>
                <a:latin typeface="Consolas" panose="020B0609020204030204" pitchFamily="49" charset="0"/>
              </a:rPr>
              <a:t>}</a:t>
            </a:r>
          </a:p>
          <a:p>
            <a:br>
              <a:rPr lang="en-IN" sz="1050" b="0" dirty="0">
                <a:solidFill>
                  <a:srgbClr val="FFFFFF"/>
                </a:solidFill>
                <a:effectLst/>
                <a:latin typeface="Consolas" panose="020B0609020204030204" pitchFamily="49" charset="0"/>
              </a:rPr>
            </a:br>
            <a:endParaRPr lang="en-IN" sz="1050" b="0" dirty="0">
              <a:solidFill>
                <a:srgbClr val="FFFFFF"/>
              </a:solidFill>
              <a:effectLst/>
              <a:latin typeface="Consolas" panose="020B0609020204030204" pitchFamily="49" charset="0"/>
            </a:endParaRPr>
          </a:p>
          <a:p>
            <a:endParaRPr lang="en-IN" sz="1200" dirty="0"/>
          </a:p>
        </p:txBody>
      </p:sp>
      <p:sp>
        <p:nvSpPr>
          <p:cNvPr id="7" name="Rectangle 6">
            <a:extLst>
              <a:ext uri="{FF2B5EF4-FFF2-40B4-BE49-F238E27FC236}">
                <a16:creationId xmlns:a16="http://schemas.microsoft.com/office/drawing/2014/main" id="{01033FA2-2317-828F-1EC2-6FBD3885BA76}"/>
              </a:ext>
            </a:extLst>
          </p:cNvPr>
          <p:cNvSpPr/>
          <p:nvPr/>
        </p:nvSpPr>
        <p:spPr>
          <a:xfrm>
            <a:off x="6042474" y="147467"/>
            <a:ext cx="5890754" cy="6677823"/>
          </a:xfrm>
          <a:prstGeom prst="rect">
            <a:avLst/>
          </a:prstGeom>
          <a:noFill/>
          <a:ln>
            <a:solidFill>
              <a:schemeClr val="tx1"/>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C23B11FB-386C-609B-955B-1012E00F7C39}"/>
              </a:ext>
            </a:extLst>
          </p:cNvPr>
          <p:cNvPicPr>
            <a:picLocks noChangeAspect="1"/>
          </p:cNvPicPr>
          <p:nvPr/>
        </p:nvPicPr>
        <p:blipFill>
          <a:blip r:embed="rId2"/>
          <a:stretch>
            <a:fillRect/>
          </a:stretch>
        </p:blipFill>
        <p:spPr>
          <a:xfrm>
            <a:off x="10941269" y="32710"/>
            <a:ext cx="1158744" cy="1068362"/>
          </a:xfrm>
          <a:prstGeom prst="rect">
            <a:avLst/>
          </a:prstGeom>
        </p:spPr>
      </p:pic>
    </p:spTree>
    <p:extLst>
      <p:ext uri="{BB962C8B-B14F-4D97-AF65-F5344CB8AC3E}">
        <p14:creationId xmlns:p14="http://schemas.microsoft.com/office/powerpoint/2010/main" val="307821871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660</TotalTime>
  <Words>2274</Words>
  <Application>Microsoft Office PowerPoint</Application>
  <PresentationFormat>Widescreen</PresentationFormat>
  <Paragraphs>273</Paragraphs>
  <Slides>16</Slides>
  <Notes>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Rockwell</vt:lpstr>
      <vt:lpstr>Arial</vt:lpstr>
      <vt:lpstr>Montserrat</vt:lpstr>
      <vt:lpstr>Algerian</vt:lpstr>
      <vt:lpstr>Bookman Old Style</vt:lpstr>
      <vt:lpstr>Calibri</vt:lpstr>
      <vt:lpstr>Consolas</vt:lpstr>
      <vt:lpstr>Avenir</vt:lpstr>
      <vt:lpstr>Söhne</vt:lpstr>
      <vt:lpstr>Verdana</vt:lpstr>
      <vt:lpstr>Forte</vt:lpstr>
      <vt:lpstr>Twentieth Century</vt:lpstr>
      <vt:lpstr>Damask</vt:lpstr>
      <vt:lpstr>SNAKE GAME.. B.TECH 2022-26 3RD SEM LEARNING PROJECT  Submitted by GANESH kumar ,  ABHIJEET KUMAR ,  SANTU DAS Roll No- 22CSE004 , 22CSE008 , 22CSE100 Under the Guidance of Asst. Prof: mr. D.ANIL KUMAR         BACHELOR of TECHNOLOGY DEPARTMENT OF COMPUTER SCIENCE &amp; ENGINEERING  GANDHI INSTITUTE OF ENGINEERING &amp; TECHNOLOGY UNIVERSITY, GUNUPUR- 765022, ODISHA </vt:lpstr>
      <vt:lpstr>     INTRODUCTION</vt:lpstr>
      <vt:lpstr>OBJECTIVE</vt:lpstr>
      <vt:lpstr>HARDWARE REQUIREMENT</vt:lpstr>
      <vt:lpstr>SOFTWARE REQUIREMENT</vt:lpstr>
      <vt:lpstr>PowerPoint Presentation</vt:lpstr>
      <vt:lpstr>PowerPoint Presentation</vt:lpstr>
      <vt:lpstr>Flow Chart</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App  SUPERVISED BY MR. SIBO PRASAD PATRO (ASSISTANT PROF.)</dc:title>
  <dc:creator>SAI KUMAR PATNAIK</dc:creator>
  <cp:lastModifiedBy>GANESH KUMAR</cp:lastModifiedBy>
  <cp:revision>15</cp:revision>
  <dcterms:created xsi:type="dcterms:W3CDTF">2020-12-03T10:45:23Z</dcterms:created>
  <dcterms:modified xsi:type="dcterms:W3CDTF">2023-12-08T09:12:11Z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